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ink/ink11.xml" ContentType="application/inkml+xml"/>
  <Override PartName="/ppt/ink/ink12.xml" ContentType="application/inkml+xml"/>
  <Override PartName="/ppt/ink/ink13.xml" ContentType="application/inkml+xml"/>
  <Override PartName="/ppt/ink/ink14.xml" ContentType="application/inkml+xml"/>
  <Override PartName="/ppt/ink/ink15.xml" ContentType="application/inkml+xml"/>
  <Override PartName="/ppt/ink/ink16.xml" ContentType="application/inkml+xml"/>
  <Override PartName="/ppt/ink/ink17.xml" ContentType="application/inkml+xml"/>
  <Override PartName="/ppt/ink/ink18.xml" ContentType="application/inkml+xml"/>
  <Override PartName="/ppt/ink/ink19.xml" ContentType="application/inkml+xml"/>
  <Override PartName="/ppt/ink/ink20.xml" ContentType="application/inkml+xml"/>
  <Override PartName="/ppt/ink/ink21.xml" ContentType="application/inkml+xml"/>
  <Override PartName="/ppt/ink/ink22.xml" ContentType="application/inkml+xml"/>
  <Override PartName="/ppt/ink/ink23.xml" ContentType="application/inkml+xml"/>
  <Override PartName="/ppt/ink/ink24.xml" ContentType="application/inkml+xml"/>
  <Override PartName="/ppt/ink/ink25.xml" ContentType="application/inkml+xml"/>
  <Override PartName="/ppt/ink/ink26.xml" ContentType="application/inkml+xml"/>
  <Override PartName="/ppt/ink/ink27.xml" ContentType="application/inkml+xml"/>
  <Override PartName="/ppt/ink/ink28.xml" ContentType="application/inkml+xml"/>
  <Override PartName="/ppt/ink/ink29.xml" ContentType="application/inkml+xml"/>
  <Override PartName="/ppt/ink/ink30.xml" ContentType="application/inkml+xml"/>
  <Override PartName="/ppt/ink/ink31.xml" ContentType="application/inkml+xml"/>
  <Override PartName="/ppt/ink/ink32.xml" ContentType="application/inkml+xml"/>
  <Override PartName="/ppt/ink/ink33.xml" ContentType="application/inkml+xml"/>
  <Override PartName="/ppt/ink/ink34.xml" ContentType="application/inkml+xml"/>
  <Override PartName="/ppt/ink/ink35.xml" ContentType="application/inkml+xml"/>
  <Override PartName="/ppt/ink/ink36.xml" ContentType="application/inkml+xml"/>
  <Override PartName="/ppt/ink/ink37.xml" ContentType="application/inkml+xml"/>
  <Override PartName="/ppt/ink/ink38.xml" ContentType="application/inkml+xml"/>
  <Override PartName="/ppt/ink/ink39.xml" ContentType="application/inkml+xml"/>
  <Override PartName="/ppt/ink/ink40.xml" ContentType="application/inkml+xml"/>
  <Override PartName="/ppt/ink/ink41.xml" ContentType="application/inkml+xml"/>
  <Override PartName="/ppt/ink/ink42.xml" ContentType="application/inkml+xml"/>
  <Override PartName="/ppt/ink/ink43.xml" ContentType="application/inkml+xml"/>
  <Override PartName="/ppt/ink/ink44.xml" ContentType="application/inkml+xml"/>
  <Override PartName="/ppt/ink/ink45.xml" ContentType="application/inkml+xml"/>
  <Override PartName="/ppt/ink/ink46.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6" r:id="rId1"/>
  </p:sldMasterIdLst>
  <p:sldIdLst>
    <p:sldId id="266" r:id="rId2"/>
    <p:sldId id="272" r:id="rId3"/>
    <p:sldId id="273" r:id="rId4"/>
    <p:sldId id="274" r:id="rId5"/>
    <p:sldId id="275" r:id="rId6"/>
    <p:sldId id="276" r:id="rId7"/>
    <p:sldId id="277" r:id="rId8"/>
    <p:sldId id="278" r:id="rId9"/>
    <p:sldId id="279" r:id="rId10"/>
    <p:sldId id="280" r:id="rId11"/>
    <p:sldId id="281" r:id="rId12"/>
    <p:sldId id="282" r:id="rId13"/>
    <p:sldId id="283" r:id="rId14"/>
    <p:sldId id="284" r:id="rId15"/>
    <p:sldId id="285" r:id="rId16"/>
    <p:sldId id="286" r:id="rId17"/>
    <p:sldId id="287" r:id="rId18"/>
    <p:sldId id="288" r:id="rId19"/>
    <p:sldId id="289" r:id="rId20"/>
    <p:sldId id="290" r:id="rId21"/>
    <p:sldId id="291" r:id="rId22"/>
    <p:sldId id="292" r:id="rId23"/>
    <p:sldId id="293" r:id="rId24"/>
    <p:sldId id="294" r:id="rId25"/>
    <p:sldId id="295" r:id="rId26"/>
    <p:sldId id="296" r:id="rId27"/>
    <p:sldId id="297" r:id="rId28"/>
    <p:sldId id="298" r:id="rId29"/>
    <p:sldId id="299" r:id="rId30"/>
    <p:sldId id="300" r:id="rId31"/>
    <p:sldId id="301" r:id="rId32"/>
    <p:sldId id="302" r:id="rId33"/>
    <p:sldId id="303" r:id="rId34"/>
    <p:sldId id="304" r:id="rId35"/>
    <p:sldId id="305" r:id="rId36"/>
    <p:sldId id="306" r:id="rId37"/>
    <p:sldId id="307" r:id="rId38"/>
    <p:sldId id="308" r:id="rId39"/>
    <p:sldId id="309" r:id="rId40"/>
    <p:sldId id="310" r:id="rId41"/>
    <p:sldId id="311" r:id="rId42"/>
    <p:sldId id="312" r:id="rId43"/>
    <p:sldId id="313" r:id="rId44"/>
    <p:sldId id="314" r:id="rId45"/>
    <p:sldId id="315" r:id="rId46"/>
    <p:sldId id="316" r:id="rId47"/>
    <p:sldId id="317" r:id="rId48"/>
    <p:sldId id="318" r:id="rId49"/>
    <p:sldId id="268" r:id="rId5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208"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50860"/>
    <a:srgbClr val="1C1573"/>
    <a:srgbClr val="283E84"/>
    <a:srgbClr val="211D71"/>
    <a:srgbClr val="000099"/>
    <a:srgbClr val="1E2F6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8"/>
    <p:restoredTop sz="95064" autoAdjust="0"/>
  </p:normalViewPr>
  <p:slideViewPr>
    <p:cSldViewPr>
      <p:cViewPr varScale="1">
        <p:scale>
          <a:sx n="107" d="100"/>
          <a:sy n="107" d="100"/>
        </p:scale>
        <p:origin x="636" y="78"/>
      </p:cViewPr>
      <p:guideLst>
        <p:guide orient="horz" pos="2208"/>
        <p:guide pos="384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8" Type="http://schemas.openxmlformats.org/officeDocument/2006/relationships/slide" Target="slides/slide7.xml"/><Relationship Id="rId51" Type="http://schemas.openxmlformats.org/officeDocument/2006/relationships/presProps" Target="presProps.xml"/></Relationships>
</file>

<file path=ppt/ink/ink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06:24.452"/>
    </inkml:context>
    <inkml:brush xml:id="br0">
      <inkml:brushProperty name="width" value="0.05292" units="cm"/>
      <inkml:brushProperty name="height" value="0.05292" units="cm"/>
      <inkml:brushProperty name="color" value="#FF0000"/>
    </inkml:brush>
  </inkml:definitions>
  <inkml:trace contextRef="#ctx0" brushRef="#br0">19892 8506 361 0,'0'0'45'0,"0"0"-28"16,0 2-8-16,0-2-3 0,0 2-4 16,2-1-1-16,3 3-3 15,4 2-4-15,1 0 5 16,2 0 8-16,4-1-9 15,5 4 2-15,3 0-1 16,5-2 9-16,5-1-1 16,1 1 2-16,7-2-3 0,4 1 1 15,3-3 1-15,4 0-1 16,5 1 2-16,0-2-1 16,6 0-3-16,5 0-1 15,1-2 0-15,5 3-1 16,6-3-1-16,-2 2-2 0,2 0 2 15,0 1 1-15,-1-1-3 16,-4 2 0-16,-1-1 1 16,-4 2-1-16,-7-1 1 15,-4 3-2-15,-9 0 0 16,-2 1-7-16,-10-3-24 16,-8 2-11-16,-6-3-37 0,-8-3-62 15,-9 1-20-15</inkml:trace>
  <inkml:trace contextRef="#ctx0" brushRef="#br0" timeOffset="484.3262">19979 8677 259 0,'53'0'18'15,"4"0"-10"-15,8-3 7 0,7-1-5 16,7 3-5-16,2-3-3 15,-3 0 1-15,4-1 0 16,-6 2-2-16,-3-1 0 16,0 2 0-16,-2 0 1 15,-5 2 1-15,-1 0 0 16,-1 0-1-16,-6 2-4 0,-4 4-16 16,-10-5-161-16</inkml:trace>
  <inkml:trace contextRef="#ctx0" brushRef="#br0" timeOffset="9531.2323">10755 10253 253 0,'0'-2'85'15,"0"-3"-35"-15,0-1-37 0,0 2 4 16,0 3-13-16,0-1-2 16,4 0-7-16,2 0 6 15,1 2-6-15,2-1 10 16,1-1-5-16,3 2 1 16,1 0-2-16,3 0-7 15,0 0 8-15,2 0 0 0,2 0 0 16,4 0-3-16,-2 0 6 15,4 0-5-15,6 0 0 16,-1 0 5-16,2-2-1 16,3 2-5-16,-2 0 2 15,-1 0 2-15,0 0-3 0,1 0 3 16,-5 0 0-16,-1 0 4 16,-2 0-6-16,-4 2-8 15,0 3 15-15,-6 2-5 16,-3 2-2-16,-6 0-17 15,-8-2-91-15</inkml:trace>
  <inkml:trace contextRef="#ctx0" brushRef="#br0" timeOffset="11312.3955">12192 10178 209 0,'-7'0'103'15,"1"0"-70"-15,1 0 13 0,3 0-21 16,0 0-9-16,1 0-1 15,-1-2-2-15,2 2-9 16,0 0-1-16,0-2-2 16,0 2-1-16,0 0-3 15,0 0-4-15,0 0-2 16,2-1 4-16,5-1 7 16,8 0-3-16,0-2 7 0,7-1-2 15,5 0-1-15,4-3-2 16,1 3 0-16,2-1-1 15,0 1 2-15,-2 3-2 16,-1 2-2-16,-4 0-24 0,-7 0-66 16,-8 0-58-16</inkml:trace>
  <inkml:trace contextRef="#ctx0" brushRef="#br0" timeOffset="12124.8018">12944 10236 163 0,'0'0'25'0,"4"0"-9"16,0 0 0-16,1 0 18 16,-1-1-23-16,1-3 7 15,-1 2 12-15,1-1-9 16,0 3-8-16,3-2-9 15,-1 2-1-15,3 0-2 0,5 0-1 16,3 0-1-16,0 2 1 16,6 1 1-16,-2 1-2 15,5-1 2-15,0 1-2 16,4 2 0-16,-2-3 1 16,-2 1-12-16,-2 1-23 0,0-3-42 15,-6-2-93-15</inkml:trace>
  <inkml:trace contextRef="#ctx0" brushRef="#br0" timeOffset="18265.0782">14126 11189 327 0,'4'0'46'15,"3"0"-45"-15,0 0 3 16,6 0 2-16,3 0-2 16,0-2-6-16,3 0 4 15,2 0 1-15,4-1-2 0,2 1 0 16,2 0-2-16,5-1 1 15,5-1-2-15,2-1 1 16,1-1-2-16,1 1-4 16,-4 0-7-16,-2 0-5 15,-5-1 22-15,-8 2 4 16,-7 2-5-16,-5 2 3 16,-4 0-4-16,-3 0-2 0,-1 2 1 15,-3 8-19-15,1-4-19 16,3-2-45-16</inkml:trace>
  <inkml:trace contextRef="#ctx0" brushRef="#br0" timeOffset="18952.5513">17469 11218 254 0,'4'0'37'15,"6"-2"-35"-15,4-2-4 0,0-1-3 16,4-1 3-16,2 3 3 16,2-2-4-16,0-1 5 15,7 0-1-15,0 0-1 16,7-1 0-16,-1-3-1 16,9 1 1-16,1 1-1 0,2-3 2 15,1 0-1-15,2-1 2 16,-1 1 13-16,-8 1 5 15,-3 2-11-15,-8 3 1 16,-8 5-4-16,-8 0-6 16,-8 0-10-16,-6 7-41 15,-6-1-51-15</inkml:trace>
  <inkml:trace contextRef="#ctx0" brushRef="#br0" timeOffset="20421.1739">19113 11103 363 0,'0'0'25'16,"0"0"-10"-16,0 0-10 16,7 0-9-16,2 0 11 15,4 0-4-15,4 0-1 16,5 0 0-16,2 2-1 0,0 1-1 16,3 0 0-16,4 0 1 15,-4-1-3-15,0 1 0 16,0-1-2-16,-2 2-3 15,2-3-6-15,2 3-6 16,2-4-68-16,-2 0-41 0</inkml:trace>
  <inkml:trace contextRef="#ctx0" brushRef="#br0" timeOffset="21249.2386">22925 11208 139 0,'-2'0'102'16,"-9"0"-61"-16,6-3-30 15,-2 1-7-15,3 0-4 0,-1 0 1 16,3 2-1-16,-2-1 0 15,3 1 1-15,1-2 1 16,0 2 10-16,0 0 3 16,0-2-2-16,5 1-12 0,6-1-2 15,7 0-2-15,4 0-1 16,3 0 3-16,4 2 0 16,5-2-1-16,0 0 3 15,0 2-2-15,1-1 2 16,3-1 0-16,2 2 0 15,-1-2 0-15,1 2 0 0,3-3-1 16,-3 3-1-16,-3-2 2 16,-3 0-3-16,-3 1-1 15,-4 1 6-15,-6 0-1 16,-1 0-1-16,-6 0-2 16,-1 0 1-16,-5 1-14 0,-3 1-81 15,-3 0-102-15</inkml:trace>
</inkml:ink>
</file>

<file path=ppt/ink/ink1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2:16.158"/>
    </inkml:context>
    <inkml:brush xml:id="br0">
      <inkml:brushProperty name="width" value="0.05292" units="cm"/>
      <inkml:brushProperty name="height" value="0.05292" units="cm"/>
      <inkml:brushProperty name="color" value="#FF0000"/>
    </inkml:brush>
  </inkml:definitions>
  <inkml:trace contextRef="#ctx0" brushRef="#br0">3113 6285 184 0,'2'-7'8'0,"1"-3"1"0,-1 2-3 16,0 0-4-16,-2-3 4 15,3 4 2-15,-3 1 10 16,0-1-6-16,3 2-6 16,-3 2-4-16,0-1-1 15,0 0 1-15,0 1-2 16,0 1 1-16,0-3 1 0,0 1-1 15,2 2 6-15,-2-1 4 16,3 1 9-16,2 0-16 16,1 2-21-16,2 0 19 15,0 0 0-15,3 0-2 16,1 0 0-16,-1 4 0 0,0-1 0 16,1 4 0-16,1-1 0 15,-1-1 0-15,3 3 0 16,-1-5 0-16,4 2 0 15,0 0 0-15,2-1-5 16,2-1 5-16,0 0-1 16,2 0 2-16,3-1-9 15,0 0 19-15,0 1-9 0,2 1-2 16,1-3 0-16,-3 2-2 16,2-2-2-16,2 2 18 15,-1-1-22-15,4 1 28 0,0-2-44 16,4-1 42-16,1 2-18 15,3-2 0-15,-1 0-6 16,0 0 11-16,3 2-4 16,-2-2 0-16,2 0-1 15,0 0 1-15,4 1 0 16,-2-1-2-16,6 0 2 0,-4 2-1 16,4-2 1-16,1 0-1 15,0 0 0-15,3 0 1 16,0 0-1-16,-2 0 0 15,2 0 0-15,0-2 0 16,-2-1 0-16,4 1 0 0,-2 1 0 16,1-4 1-16,3 4-1 15,-3-1 0-15,3-2 0 16,3 3 1-16,-3-3-1 16,2 1 1-16,4 1-1 15,-3 0 0-15,1-1 1 0,1 0-1 16,-4 2 0-16,0 1 0 15,0-2 1-15,-3 0-1 16,1 0 0-16,2 2 2 16,0-1 0-16,2 1-1 15,0 0 1-15,1 0 0 0,1 0 0 16,1 0-1-16,-1 0 13 16,-3-2-8-16,1 2 0 15,-5 0-2-15,3 0 1 16,-2 0-3-16,-1-2 0 15,3 2 0-15,0 0-2 16,-2 0 2-16,2 2-1 0,-1 0 0 16,-1-1 0-16,-4 3-1 15,3-2 1-15,-4 2-1 16,2 1 0-16,-2 2 0 16,-1-1 0-16,3-2 0 0,1 2 1 15,1-1-1-15,-1-1 1 16,3 3-1-16,-1 0 0 15,-2-1 0-15,0 2 0 16,1 1 0-16,-1-1 0 16,1 0 0-16,0-1 0 0,-2 1 0 15,-2-3 0-15,6 0 2 16,-1 1-2-16,2-3 0 16,0 3 1-16,2-3-1 15,0 1 0-15,0-1 0 16,-1-1 0-16,3 2 0 15,-2-3 1-15,4-1-2 0,-2 3 1 16,1-2 1-16,2 1-1 16,0-1 0-16,0-1 0 15,1 3 1-15,-1-3-1 16,0 1 0-16,-2-1 0 16,-1 0-1-16,2 0 2 0,-1 0-1 15,1 0 0-15,-1-1 0 16,4 1 1-16,-1 0-1 15,-3 1 1-15,2 1-1 16,-2 0 0-16,1 0 0 16,-5-1 0-16,1 2 0 15,0-2 0-15,-4-1 1 0,1 2-1 16,1-1 1-16,-5 1-1 16,-2-2 1-16,-5 0-1 15,4 0 1-15,-10 0-2 16,-3 0 2-16,-5 0-2 15,-1 0 3-15,-1 0 0 0,-6-2-1 16,2 2 1-16,-6 0 0 16,0 0-1-16,-3 4-1 15,-8 5-1-15,-7-2-50 16,-5-3-72-16</inkml:trace>
  <inkml:trace contextRef="#ctx0" brushRef="#br0" timeOffset="5327.8488">11938 6410 213 0,'14'0'3'16,"-2"-3"-3"-16,6-2 3 15,0-1-2-15,2 1 2 16,0-1 5-16,3 1 5 16,3 0 1-16,0 3-5 0,6-1-4 15,3-1-4-15,1 4 1 16,3-4-2-16,5 4 2 16,2 0-1-16,0 0 0 15,1 0-1-15,2-2 2 0,-1 2-2 16,1-1-3-16,4 1-6 15,3 0 17-15,5 0-6 16,2 0 0-16,3 0-2 16,5 0 1-16,0 3-1 15,1-1-1-15,4 0-1 0,-3 0 0 16,-2 0 1-16,0-1 1 16,1 1-1-16,-1-2 3 15,2 2-1-15,0 1-1 16,1 1 0-16,-1-2 0 15,4 2 0-15,1-1 0 16,1-2 0-16,1 2 0 0,0-2 1 16,0-1-2-16,5 0-1 15,-2 0 5-15,3 0 0 16,-2 0-1-16,4 0 2 16,-2 0-3-16,4 0 5 0,2 0-4 15,-1 0 0-15,4-1 1 16,-1-2 0-16,1 3-4 15,0-3 8-15,2-1 2 16,-1 1-14-16,4-1 23 16,-1-1-19-16,3 0 11 15,-2-1-6-15,5 3-7 0,-2-3 2 16,-1 1 8-16,7 2-10 16,-6-1 6-16,6-2-8 15,-2 3 11-15,-1-1-20 16,3-1 17-16,0 2 0 15,-2 1-11-15,3-2 15 16,-3 0-7-16,-2 1-10 0,0-1 6 16,0 3 2-16,-1-3 2 15,-4 1-2-15,2 1 3 16,-4 0 3-16,-3 0-7 0,-5 1 8 16,-2 1-11-16,-8 0 8 15,-2 0-3-15,-3 0 0 16,-2-3 2-16,-5 3-8 15,-4 6-4-15,-8-1-9 16,-6-1-48-16,-12-4-61 16</inkml:trace>
</inkml:ink>
</file>

<file path=ppt/ink/ink1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2:39.985"/>
    </inkml:context>
    <inkml:brush xml:id="br0">
      <inkml:brushProperty name="width" value="0.05292" units="cm"/>
      <inkml:brushProperty name="height" value="0.05292" units="cm"/>
      <inkml:brushProperty name="color" value="#FF0000"/>
    </inkml:brush>
  </inkml:definitions>
  <inkml:trace contextRef="#ctx0" brushRef="#br0">6938 5381 58 0,'0'-2'97'0,"0"-3"-83"16,0 1 23-16,0 1-15 0,0 1-5 15,0-2-6-15,0 3-3 16,1-1-8-16,6 0 0 16,1 0 5-16,1 2-7 15,3-1 2-15,8 1 3 16,2 0-3-16,10 0-1 16,2 1 2-16,7 3 1 0,3-1 0 15,4 1-3-15,1-1 2 16,2-1-1-16,-2 2-1 15,5-2 2-15,7 0-1 16,2-1 0-16,9-1-3 16,2 0 3-16,4 0 0 15,4 0-1-15,1 0 1 0,0 0-3 16,2 0-10-16,-1 0 13 16,5 0 1-16,-2 0 1 15,4 2-4-15,1 2 2 16,1-3 1-16,1 3 0 0,-3-2 0 15,-1-2-1-15,-2 1-2 16,-1-1-3-16,-3 0 8 16,0 0-2-16,-1 0-1 15,-2 0 1-15,-1 0-1 16,-4 0 0-16,-3 0 0 0,0 0-1 16,-7-1-8-16,-5-1-19 15,-1 2 24-15,-11 0 6 16,-2 0-1-16,-6 0-1 15,-1 0-9-15,-5 3 3 16,-8 3-3-16,-6-1-44 0</inkml:trace>
  <inkml:trace contextRef="#ctx0" brushRef="#br0" timeOffset="4421.9313">20130 12733 492 0,'0'0'14'16,"-2"-5"-11"-16,-3 0-2 0,5 3-2 15,0 2-1-15,0 0 1 16,0 0-1-16,0 0-1 16,0 0 1-16,2 11-1 0,6 7 2 15,2 10-2-15,5 17 3 16,1 14 0-16,1 16 1 15,-3 18 1-15,-4 8 0 16,-8 4-3-16,-2 7 4 16,0-9-2-16,-6-12-15 0,-2-13-30 15,3-18-30-15,1-19-36 16,2-17-131-16</inkml:trace>
  <inkml:trace contextRef="#ctx0" brushRef="#br0" timeOffset="4749.9924">19899 12987 452 0,'-9'-39'7'0,"8"1"-6"15,1 1 4-15,19 1 1 16,11 0-5-16,12 6-18 15,11 3 21-15,10 6-7 16,3 9-10-16,2 8-18 16,0 4-22-16,-5 18 1 0,-13 10 17 15,-12 8 18-15,-15 7 7 16,-16 0 0-16,-7 1-10 16,-22-1 14-16,-8-2 7 15,-11-4 18-15,-10 1 9 16,-5-2-2-16,-2 0-11 15,1-1-9-15,6-2-4 0,10-5-2 16,12-6-32-16,14-12-49 16</inkml:trace>
  <inkml:trace contextRef="#ctx0" brushRef="#br0" timeOffset="5109.3838">20909 12505 534 0,'0'-9'16'0,"-4"2"-7"16,-1 0-2-16,3 5-6 15,-2 2 1-15,2 14-10 16,-2 15 6-16,1 12-4 0,0 18 5 15,-3 16 0-15,1 14 1 16,-3 17 0-16,-1 4 0 16,1 6 1-16,3-7-1 15,1-11 1-15,4-13 2 16,0-12-4-16,7-14 1 0,9-11 0 16,2-5 0-16,4-9 0 15,4 0 1-15,1-9 0 16,2-2-2-16,0-8-13 15,-2-14-58-15,-5-1-129 16</inkml:trace>
  <inkml:trace contextRef="#ctx0" brushRef="#br0" timeOffset="5593.6863">21219 12893 513 0,'-5'-15'3'15,"-2"-1"-1"-15,2 7 0 16,5 4 6-16,-1 2-7 15,1 3 0-15,0 3-2 16,0 11-5-16,1 9 5 0,9 6 1 16,-1 3 1-16,1 5-2 15,5 1 2-15,-1-6-1 16,6-2 0-16,2-6 0 16,1-3-13-16,0-7 0 15,1-6 9-15,1-5 1 16,-1-3 6-16,-5-2-3 0,4-12-2 15,-4-5 2-15,2-7 8 16,2-1-6-16,-1-3-1 16,1 2 0-16,-3-1-2 15,2 4 2-15,-3 9-1 16,-1 6-1-16,2 8-4 0,-2 2-5 16,3 14 4-16,1 9-5 15,1 7-16-15,2 3-35 16,2 0-47-16,2-2-43 15</inkml:trace>
  <inkml:trace contextRef="#ctx0" brushRef="#br0" timeOffset="5749.9235">22061 13097 268 0,'11'-32'123'16,"-4"-8"-56"-16,-7-5-29 16,0-3-13-16,-8-1 2 15,-9 3-19-15,-5 2-1 0,0 8-2 16,-2 6-15-16,0 10-9 15,3 6-4-15,1 10-9 16,2 4-44-16,-1 5-85 16</inkml:trace>
  <inkml:trace contextRef="#ctx0" brushRef="#br0" timeOffset="6406.1583">22386 13000 245 0,'0'-2'44'0,"0"-4"-15"16,0 1 10-16,0-2-5 16,0 2-16-16,0-1-5 0,0-1-6 15,0 2-5-15,0-1 0 16,-1 3-1-16,-1-1 1 15,0 0-1-15,-1 1 0 16,-2 1 1-16,0 2 0 16,-2-2 0-16,4 2 0 15,-3 0-2-15,3 0 1 0,1 2-1 16,2 7-2-16,0 0 0 16,5 7 0-16,8-2 1 15,3 6 2-15,3 2 0 16,1 0 0-16,1 2-1 0,-8-3 1 15,2 2 0-15,-8 1 0 16,-7-5 0-16,0 1 1 16,-15-6-6-16,-7-5-53 15,-5-7-172-15</inkml:trace>
  <inkml:trace contextRef="#ctx0" brushRef="#br0" timeOffset="6562.4032">22420 12912 491 0,'14'-17'9'16,"5"-1"5"-16,-1-2-3 0,5 4-8 15,2 0-1-15,4-1-2 16,1 0-11-16,-1-3-44 16,-2 0-112-16</inkml:trace>
  <inkml:trace contextRef="#ctx0" brushRef="#br0" timeOffset="6859.2561">22843 12343 446 0,'1'-18'10'0,"-1"7"12"15,0 2-8-15,0 4-2 16,2 3-6-16,2 2-2 15,-1 0-5-15,2 11-2 16,2 9 2-16,3 15 1 16,0 18 0-16,1 17 1 0,-5 18-1 15,-1 14 1-15,-3 8 0 16,-2 4-1-16,0-1 1 16,-3-8 0-16,-3-10-1 15,5-15 1-15,1-15 0 0,0-12-3 16,1-11-31-16,8-19-44 15,0-12-93-15</inkml:trace>
  <inkml:trace contextRef="#ctx0" brushRef="#br0" timeOffset="7421.6653">23116 12667 493 0,'0'-6'6'0,"0"-2"4"16,0 8-9-16,0 4-4 16,0 14 0-16,3 8 3 15,2 6 2-15,2 6-3 0,4-1 2 16,2 1 0-16,1-6-3 15,1-7-3-15,0-9-2 16,6-3 2-16,-3-10 5 16,-2-3-1-16,0 0 4 15,-2-7-1-15,1-6 1 0,-3-4-3 16,-1-3 2-16,0-3-2 16,-1 0 3-16,1 1-2 15,0 5 0-15,0 4-1 16,1 10-2-16,3 3-1 15,-1 5 2-15,4 13 0 16,4 7 1-16,0 3 0 0,6 1-19 16,4-1-12-16,5-3-48 15,-3-7-8-15,3-9 42 16,-1-9 38-16,-2-4 17 16,-2-14 39-16,-7-7 46 0,-3-3-39 15,-4-8-8-15,-7-3-18 16,-6 0-5-16,-5-1-6 15,0 3-9-15,-9 3-4 16,-5 4-3-16,-3 3-5 16,-4 7-5-16,-1 8-15 15,1 8-16-15,-2 4-33 0,5 6-75 16,-1 13 41-16</inkml:trace>
  <inkml:trace contextRef="#ctx0" brushRef="#br0" timeOffset="7874.7593">23970 12967 467 0,'2'-9'94'0,"-2"1"-90"16,3 4-1-16,0 4-5 16,2 0-3-16,0 9 3 0,0 5-4 15,4 4-4-15,-1 2-8 16,-1 3-3-16,2-2-1 16,1-1-7-16,-2-6 9 15,4-2-3-15,-3-4 12 16,4-8 9-16,-3 0 12 0,2-2 5 15,2-11 6-15,-4 1-8 16,5-6 0-16,-3-2-3 16,0-3-4-16,-2 2 6 15,-1 0 10-15,-2 3-15 16,-1 5 6-16,-3 2 4 0,-1 6-8 16,-2 4-6-16,2 1-4 15,-2 0-3-15,2 10-6 16,1 8 2-16,-1 7 1 15,1 5-8-15,-1 4-17 16,2-1-26-16,-1-9-75 16</inkml:trace>
  <inkml:trace contextRef="#ctx0" brushRef="#br0" timeOffset="8421.5951">24609 12655 499 0,'4'-4'10'16,"-2"-4"-5"-16,-1 4 4 0,4 4-10 16,0 0-3-16,0 12 2 15,-1 3-1-15,1 8-2 16,-2 2-2-16,3 2-6 15,1-1-4-15,2 0-3 16,2-5-5-16,3-5 0 0,0-7 13 16,3-5 5-16,-1-4 17 15,0 0-4-15,-2-11 6 16,-1-5 7-16,3-2-5 16,-1-3-1-16,-1-1-6 15,1-1-2-15,0 2 1 16,0 3-2-16,-3 3-4 0,1 4 0 15,-2 6 0-15,1 5-2 16,-1 0 2-16,0 9-8 16,1 5-21-16,0 1 1 15,0 2-1-15,0-2-2 16,5-3 13-16,-2-3 10 0,2-5 3 16,1-4 4-16,1 0 15 15,0-7 21-15,0-10 5 16,-1 0-11-16,-1-6-2 15,-5-1-5-15,-2-4-5 16,-3-4-3-16,-4 0-5 0,-3-1-7 16,-13 5-2-16,-4 3-29 15,-5 5-27-15,-2 13-24 16,0 7-4-16,2 0-34 16</inkml:trace>
  <inkml:trace contextRef="#ctx0" brushRef="#br0" timeOffset="8843.4521">25346 12753 569 0,'8'-14'14'0,"4"0"-3"0,0 1-5 16,5 4-6-16,2 0-4 16,4 4 3-16,-1 1-13 15,1 4-18-15,-3 0-6 16,-2 0 0-16,-4 4 7 16,-4 3-2-16,-3 4 20 15,-7 3-4-15,0 4 22 0,0 0-2 16,-10 0-1-16,1 0 2 15,1 1 4-15,-4 1-1 16,4-4 4-16,-5 0 0 16,-2 2 3-16,-4 0 0 15,-3-1-6-15,-6-1-4 0,-6 2 5 16,-2 0 2-16,2-4-4 16,-1 1-1-16,7-3-5 15,8-3-1-15,11-7-1 16,8-2-86-16,1-9-293 0</inkml:trace>
  <inkml:trace contextRef="#ctx0" brushRef="#br0" timeOffset="9343.4155">25773 12507 537 0,'0'5'19'16,"0"4"-22"-16,4 4-1 16,1 7 4-16,2 1 1 0,1 5-1 15,0 0 1-15,3 0-1 16,-1-4-11-16,-2-4-7 16,4-6 9-16,0-6 5 15,-2-3 0-15,6-3 7 16,-1 0 3-16,-1-7 8 0,2-6-3 15,3-1-5-15,-4 0-1 16,2-1-4-16,-3 3 1 16,1 3 0-16,-3 0-1 15,-2 5-1-15,2 4-1 16,2 0-1-16,1 2 0 16,-3 9 0-16,2 2-1 0,4 1-5 15,0 2-2-15,1-5-1 16,5-1 2-16,0-4 1 15,4-6-7-15,3 0 14 16,-2-6 5-16,0-10-1 16,-3-3 5-16,-1-6 13 0,-5-4 5 15,-10-3-2-15,2-4-5 16,-10-3-6-16,-2-2-10 16,-2 1-3-16,-11 5-13 15,-5 5-21-15,-3 7 4 16,-3 10-8-16,-3 9-18 0,0 4-116 15</inkml:trace>
  <inkml:trace contextRef="#ctx0" brushRef="#br0" timeOffset="10124.6107">25356 12728 241 0,'-17'-3'35'0,"-2"-1"-8"0,4 0 10 15,-2 3-3-15,3 1-1 16,3 0-15-16,5 0-9 16,1 0-5-16,5 0-4 15,0 0-9-15,9 0 5 0,9 0-2 16,4 1 10-16,3 1-2 15,-2 0-1-15,2 0-2 16,-3 2 2-16,-3 1-2 16,-4 2 3-16,-8 2 0 15,-2 1-2-15,-5 3 1 0,0 3 1 16,-12 2-1-16,-4 2 2 16,-3 0-2-16,2-3-2 15,3 3 2-15,3-1 0 16,4-1-2-16,5 0-2 15,2 0-2-15,0 0-12 16,9-1 3-16,2 0 9 0,-1-3 2 16,-1 0 2-16,1 1 1 15,-7-3 1-15,-3-3-1 16,0 0-1-16,-9-2 2 16,-11 2 12-16,-5-4-1 0,-4-1-2 15,-1 1-3-15,-2-1 2 16,1 0-3-16,6 0-4 15,5 0-2-15,6-2-23 16,12-2-119-16</inkml:trace>
  <inkml:trace contextRef="#ctx0" brushRef="#br0" timeOffset="10577.6982">26414 12827 446 0,'6'0'33'16,"-1"0"-10"-16,3 0-17 15,6 0-2-15,3 0 1 0,1 0-1 16,6 0-2-16,-5 6 1 16,3 6-3-16,-4 5 2 15,-6 4-2-15,-1 3 0 16,-11 2 0-16,0 3 0 15,0-4 1-15,-11-2-1 0,3-6 1 16,0-4 0-16,3-3-1 16,3-5 2-16,2-2-3 15,0-3 1-15,11 0 2 16,8 0 3-16,12 0 0 0,5-8-3 16,9-7-13-16,5-6-57 15,2-11-141-15</inkml:trace>
  <inkml:trace contextRef="#ctx0" brushRef="#br0" timeOffset="10952.665">26764 11671 582 0,'31'8'4'0,"10"9"-9"0,9 13 3 16,13 9 3-16,5 17-2 15,5 9 2-15,-4 13-3 16,-2 5-7-16,-3 5 7 15,-8 6-1-15,-7 6 1 16,-8-4 1-16,-7-2 2 16,-7-2-1-16,-8-3 0 0,-7-4 0 15,-7-3 0-15,-5 2 1 16,-11-2-1-16,-16 0 0 16,-10-1 1-16,-14-5-3 15,-12-6-49-15,-5-8-169 16</inkml:trace>
  <inkml:trace contextRef="#ctx0" brushRef="#br0" timeOffset="13030.8052">26931 13484 325 0,'-2'-1'59'0,"2"-5"-21"16,0 1-24-16,0 2-9 15,0-4-1-15,4 3-3 16,-2-3 0-16,0 3 0 0,1 1-1 16,-3-1 1-16,0 0-1 15,0 1 0-15,0-1-1 16,-9 1-7-16,-3 1-1 16,-4 0-3-16,-2 1 11 15,-4 1 1-15,-4 0 2 0,-1 0-4 16,-7 0 2-16,-1 0-11 15,-6 0-10-15,-2 1-4 16,-4 4-8-16,-7-2 5 16,1 3 13-16,-5-2 9 15,0 0 8-15,-3-1-1 16,-2 1 0-16,1 1-1 0,-1 0 2 16,-3 0-1-16,-3 1 1 15,-1-2-1-15,-2 0-2 16,0 0 2-16,-1 0-2 15,-2-1 3-15,-1-1-2 16,1 2 2-16,-7-1 3 0,7-3-4 16,-2 0 3-16,2 1 0 15,-3-1 2-15,7 0-1 16,-7 0-2-16,3 0-2 16,1 1 1-16,-1-1 0 0,1 2-1 15,0 2-1-15,1-4-1 16,5 3 2-16,1-2-1 15,6 3 1-15,0-2-2 16,4 2 2-16,3 0-2 16,1-1 1-16,4 1 1 15,-2-1-1-15,6-1 0 16,2 1 0-16,4-1 11 0,3 0-8 16,1 0 9-16,7-2 6 15,3 0 1-15,0 0-4 16,5 0 1-16,4 0-7 15,1 0-1-15,5 0-6 0,-1 0 0 16,3 0-3-16,-1 0 1 16,3 0-4-16,0 0-103 15,0 0-55-15</inkml:trace>
  <inkml:trace contextRef="#ctx0" brushRef="#br0" timeOffset="13983.8663">23196 13686 161 0,'-2'-3'40'16,"-5"0"-12"-16,2 0-6 0,-3-1-2 15,-1 1-3-15,-1 1 7 16,0 0-13-16,-4-1-7 16,1 3-1-16,-8-4 0 15,1 4 8-15,-2 0 10 0,-7 0-9 16,-5 0-5-16,-6 0-4 16,-5 0 0-16,-5 0-2 15,-3 4 1-15,-2-1-1 16,0 4 1-16,-1-1 3 15,-4 1-2-15,1 2 4 16,-2-2-5-16,0 2-1 0,2 0-1 16,1 0 0-16,7 0 2 15,3 0 0-15,7-1-2 16,0 0 1-16,9-1-1 16,3-2-1-16,4 2 3 15,3-3-2-15,7 0-1 16,1-3-12-16,6-1-34 0,4 0-19 15,4 0 0-15,0 0-158 16</inkml:trace>
  <inkml:trace contextRef="#ctx0" brushRef="#br0" timeOffset="14327.5863">22164 13700 177 0,'17'-12'73'15,"-2"1"-25"-15,-3 2-22 16,-3 0-6-16,-1 2-5 15,-1 2-6-15,-2-1-2 0,-3 1 4 16,0 2-1-16,-2-1 1 16,0 0-4-16,-4 2 1 15,-10 1-7-15,-4 1-2 16,-7 0-3-16,-9 0 2 16,-6 3 1-16,-5 6-2 0,-6 0 0 15,0 4-1-15,0-1 4 16,2 3 3-16,3-1 7 15,7 2-4-15,3-2 0 16,6 0-5-16,4 3-1 16,6-7 1-16,8 2 0 0,7-1 0 15,5 0-2-15,19 0 1 16,13-1 11-16,12 3-8 16,10-2 2-16,9-5-17 15,5 0-97-15,-2-6-177 16</inkml:trace>
  <inkml:trace contextRef="#ctx0" brushRef="#br0" timeOffset="19077.664">21708 13795 176 0,'3'-9'18'16,"-1"-4"-14"-16,3 1 0 15,-3 1 3-15,3-1 11 0,1-1 3 16,1 1 10-16,-3 1 3 15,1 2-12-15,0-1-2 16,3 2-10-16,-3 3-2 16,-3 0-1-16,2 5-5 15,-3 0 0-15,-1 0-1 0,0 5-2 16,0 5 1-16,-7 7-4 16,-8-1 2-16,1 1 3 15,-4 3-1-15,1 0 2 16,-2-2-1-16,5-1 1 15,1 0-4-15,3-1 2 16,1-2 2-16,1-1-2 16,3-1 0-16,3-1 0 0,2-1 0 15,0 3-2-15,9-2-5 16,9 4 7-16,9 0-3 16,7 4 3-16,6 1 2 15,10 0-2-15,4-4-11 0,6-6-209 16</inkml:trace>
  <inkml:trace contextRef="#ctx0" brushRef="#br0" timeOffset="24968.1823">5012 7083 264 0,'3'0'-33'15,"-3"0"46"-15,0 0-9 16,0 0-2-16,2 0 2 16,1 0-3-16,2 0 1 15,1 0-1-15,3 0 0 0,3 0 1 16,3 0-1-16,3 0 1 15,2 0-2-15,1 0-5 16,4 0 13-16,0 2-8 16,6 1-2-16,-1 4 4 15,4-3-2-15,4 3 1 0,2-2-2 16,3 2 1-16,4 0 9 16,-1-1-8-16,7 1-1 15,2-2 1-15,5 4-1 16,1-3 1-16,3-1-1 15,6-1 2-15,2 1-2 16,0 0-10-16,3-1 10 0,6 0 0 16,-2-3 0-16,5 3 0 15,1-1 12-15,-1-1-13 16,2 2 2-16,4-1-1 16,2-1 1-16,-1 2 0 15,4-3-1-15,0 3-1 0,2 0 3 16,-3-1-2-16,2 4 0 15,-3-1 0-15,0-1 0 16,1 2 1-16,1-1-2 16,-2-1 3-16,-1 0-2 0,-1 1 0 15,-1-1 0-15,-3 0 0 16,0 3 0-16,1-3 0 16,-2 0 1-16,1 1-1 15,-1-1 1-15,-4 0-1 16,-1-1 0-16,-6-4 0 15,-4 2-2-15,-5-2 6 0,-5 0-3 16,-3 0 1-16,-7-8-4 16,2 3 7-16,-1-2 0 15,-4 1-2-15,-1 0 1 16,-4 2-3-16,-4 2 0 16,-1 2 0-16,-7 0 0 0,-5 12-1 15,-8 10-11-15,-9 3 7 16,-9 2-79-16</inkml:trace>
  <inkml:trace contextRef="#ctx0" brushRef="#br0" timeOffset="27546.1387">6096 8194 325 0,'-7'-8'19'0,"-3"-4"-15"15,9 2 5-15,1 3-3 16,0 0-3-16,0 1 1 16,1 1-3-16,9 1-1 0,-1 2 1 15,1 1 0-15,7 1-2 16,0 0 1-16,7 0 0 15,3 0 0-15,3 0 0 16,4 1-1-16,2 2 2 16,4 1-2-16,3 2 1 15,1-2 0-15,2 3 2 16,4-2-3-16,2 0 2 0,4 0-1 16,3 1-1-16,6-1 1 15,3 1 1-15,4-3 0 16,3-1 1-16,8 1-2 15,-1-1 0-15,6 0-1 0,-2 1 2 16,8 0-1-16,-1-2 0 16,4 1 1-16,4 0-2 15,3 0 1-15,0-1 1 16,2 3-1-16,7-2 0 16,2-1 0-16,0 3 1 15,6-2-1-15,2 2 0 0,0-3 0 16,4 1-1-16,0-1 1 15,-3 2 1-15,0-2-1 16,0 1 0-16,-2 0 0 16,0 0 0-16,-3-1-1 15,1 1 2-15,-1 0 0 0,0-2-1 16,-2 0 0-16,0-2 0 16,0 2 1-16,-3-5-1 15,0-4 1-15,-4 2-1 16,-3-4 0-16,-6 2 0 0,1-2 3 15,-3 4-3-15,-11 0 2 16,-2 4-1-16,-11 3 0 16,-7 0-1-16,-19 5 0 15,-8 9-1-15,-19 8-2 16,-18-3-94-16</inkml:trace>
  <inkml:trace contextRef="#ctx0" brushRef="#br0" timeOffset="30217.793">25205 8221 292 0,'0'-14'10'16,"-2"1"-5"-16,2 1 9 15,0-1 6-15,0 6 0 16,0-1-9-16,0 4-3 15,2-4 1-15,3 5-2 0,3-1-2 16,1-1-3-16,9 3-2 16,1-1 0-16,12 0 0 15,6 0 1-15,7 1-1 16,10-1 1-16,6-1-2 16,4-2 3-16,6 2-3 15,5 0 2-15,4-3 1 16,4 3-3-16,4 1 2 0,-4 1 0 15,5 0 0-15,-6 2-1 16,-2 0 1-16,-8 0-1 16,-5 0 1-16,-12 2-3 15,-7-2 2-15,-7 3 1 0,-9-3-1 16,-11 3 0-16,-5-3-1 16,-5 3 1-16,-6-2-1 15,-5 1-24-15,0 2-36 16,0-4-26-16,-4 2-37 15</inkml:trace>
  <inkml:trace contextRef="#ctx0" brushRef="#br0" timeOffset="30749.0313">27908 8242 198 0,'-4'0'10'0,"4"0"-1"16,0-3 24-16,0 0-1 16,9 0-22-16,6 0-4 0,9-1-5 15,6-1 3-15,8 1 5 16,4-1-1-16,7 1-3 15,5 3-3-15,6-2 1 16,9 3-3-16,3 0-4 16,6 0 2-16,0 0 4 15,7 0-11-15,-1-1 9 0,0 1-1 16,2 0 0-16,1 0 5 16,-3 0 2-16,-2 0-4 15,0 0 1-15,-7 0-1 16,-5 4-2-16,-7 3-1 0,-7 3 0 15,-10 1 1-15,-8 1-12 16,-13 3-52-16,-10-3-62 16</inkml:trace>
  <inkml:trace contextRef="#ctx0" brushRef="#br0" timeOffset="35498.7841">20430 14897 442 0,'-1'-25'3'16,"-1"-2"7"-16,2 4 11 15,0 3-8-15,0 5-6 16,0 2 3-16,0 4-7 15,2 4-4-15,6 5-5 16,2 10-3-16,4 17 3 0,6 13 2 16,4 11-1-16,3 17-3 15,-3 9 1-15,-2 3-3 16,-4 6-5-16,-7-10 6 16,-6-8 6-16,-5-14 3 15,0-13 0-15,-4-11 0 0,-4-14 3 16,-5-3 4-16,-1-8 7 15,-5-5 5-15,-2-2-3 16,-4-17-8-16,-2-12-5 16,-3-12 0-16,-1-10-2 15,-1-12-6-15,3-8-4 16,2-4-1-16,2 7 2 0,5 2-9 16,7 7 4-16,5 8 11 15,8 8 2-15,0 5-3 16,13 3-10-16,13 4 11 15,8 2-4-15,8 6-5 16,-1 9-9-16,6 10 5 0,-4 6 12 16,-6 6-1-16,-5 14 3 15,-8 12-1-15,-9 7-3 16,-12 4 10-16,-3 3-3 16,-20 1 4-16,-5 0 0 15,-6-5-1-15,-1-3 0 0,2-6-4 16,6-5-1-16,5-10-1 15,4-15-121-15</inkml:trace>
  <inkml:trace contextRef="#ctx0" brushRef="#br0" timeOffset="35811.2613">20919 14619 387 0,'5'6'71'0,"0"1"-56"16,-2 5-16-16,1 10-2 16,1 19 2-16,0 9 3 15,2 13-3-15,1 14 2 0,-1 9-3 16,0 3 2-16,3 2 0 15,5 0 0-15,1-7 0 16,6-11-1-16,3-14-1 16,4-13-5-16,5-17-11 15,0-13-8-15,3-15-2 0,-1-1-19 16,-3-23-89-16</inkml:trace>
  <inkml:trace contextRef="#ctx0" brushRef="#br0" timeOffset="36342.4857">21336 14934 456 0,'-2'-3'8'16,"2"1"21"-16,0 2-23 16,2 8-12-16,7 9 1 0,7 10 5 15,0 7 0-15,2 7 0 16,5 1 0-16,-3 1 1 15,2-5-1-15,0-6-3 16,-1-9-3-16,-1-10-1 16,3-8 2-16,-5-5 10 15,0-1-4-15,1-14-1 0,0-8 4 16,-1-4-4-16,-1-7 1 16,0 0 0-16,-5-1 1 15,0 3-1-15,-4 3 0 16,-1 9 2-16,-3 6 0 15,-3 5 6-15,1 7-5 0,0 2 0 16,3 0-8-16,3 11 1 16,4 7 0-16,5 3 2 15,2 0 0-15,6 3-3 16,2-2-3-16,2-8-10 16,3-7-10-16,-3-6 10 0,-2-1 17 15,0-7 4-15,-4-11-1 16,-3-3 7-16,-3-2 15 15,-5-2 9-15,-7-2-7 16,-5-2-11-16,-2 0-7 16,-13-2-4-16,-7 1-3 15,-5 1-1-15,-2 2-3 0,-2 8-9 16,3 4-2-16,1 6-15 16,3 8-15-16,10 1-27 15,4 1-122-15</inkml:trace>
  <inkml:trace contextRef="#ctx0" brushRef="#br0" timeOffset="36623.6965">22366 15098 442 0,'19'10'11'0,"-2"2"-9"15,7 4-4-15,-3 9 1 16,3 0 1-16,-7 4 0 16,-5-3-1-16,-9-1 0 15,-3 0 1-15,-16-1-4 16,-17-5-46-16,-8-4-20 0,-6-6-150 15</inkml:trace>
  <inkml:trace contextRef="#ctx0" brushRef="#br0" timeOffset="36764.3032">22161 15195 288 0,'0'-34'37'0,"5"2"24"0,12 1-8 16,10-1-15-16,11 4-20 15,5-2-11-15,10 5-5 16,2 0-1-16,0 0-4 15,1 0-33-15,-8 0-53 16,-4-6-67-16</inkml:trace>
  <inkml:trace contextRef="#ctx0" brushRef="#br0" timeOffset="37029.9299">22794 14526 306 0,'16'-23'12'0,"0"3"13"16,2 1-20-16,-4 3 1 15,1 1-4-15,1 7-1 16,-6 4 2-16,0 4-2 16,2 0 1-16,1 16-2 15,1 15 0-15,1 13 0 0,1 19 3 16,-3 16 0-16,-3 11 0 16,1 10-1-16,-4 4 1 15,1-1 0-15,-1-9-1 16,1-6 0-16,2-12-1 15,2-8-1-15,0-9 1 0,3-11-3 16,1-9-6-16,-1-13-62 16,0-18-95-16</inkml:trace>
  <inkml:trace contextRef="#ctx0" brushRef="#br0" timeOffset="37873.6013">23408 14754 539 0,'-5'-18'5'16,"3"-2"-1"-16,-1 16 6 15,3 4-6-15,0 2-10 0,0 12 1 16,1 6 5-16,8 9 0 16,-2 4 1-16,3 1-1 15,0 1-2-15,-1-1-9 16,0-7-12-16,2-6 11 16,-1-6 10-16,0-8 3 15,-1-4 0-15,1-3 2 0,-1-2 0 16,6-8 3-16,-3-6 3 15,4-5-6-15,0-6-3 16,4-4 1-16,2 3-1 16,-3-1 1-16,5 4-1 0,-4 5 0 15,-1 8 1-15,1 11-3 16,-2 1 2-16,2 1-6 16,1 11 4-16,0 3 2 15,1 3-1-15,0-4 1 16,-2-1-1-16,3-3 1 0,-1-6-1 15,1-4 0-15,-1-3 0 16,-5-12 2-16,0-3 2 16,-5-5-1-16,-5-7 4 15,-5-2-3-15,-2-4 1 16,-7 0-1-16,-7 1-4 16,-6 1 4-16,4 7-3 15,-4 5-1-15,2 10 0 0,0 9-12 16,2 3-40-16,4 3-50 15,0 8-62-15</inkml:trace>
  <inkml:trace contextRef="#ctx0" brushRef="#br0" timeOffset="38373.5725">24163 14908 448 0,'3'-4'12'0,"-1"-3"-6"0,0 5 21 16,-1 2-23-16,1 0-6 15,2 2-1-15,-1 9 4 16,4 3-2-16,3 6 1 0,4 1-1 16,1 0 1-16,2 3-1 15,1-5 1-15,1-2 0 16,-2-5-1-16,1-5 2 16,-2-5-2-16,-4-2 2 15,3 0 0-15,-5-9 1 0,2 0 4 16,-2-4-4-16,-1-2-1 15,-2 0 0-15,1-1 0 16,-1 2 1-16,-2-2-2 16,0 2 1-16,1 3-1 15,-2 4 2-15,1 5-3 16,-1 2-2-16,1 13-2 0,2 9 0 16,1 13 5-16,-1 7 0 15,-4 8-2-15,-1 3-2 16,-2 3-58-16,0-10-39 15,5-10-82-15</inkml:trace>
  <inkml:trace contextRef="#ctx0" brushRef="#br0" timeOffset="39061.0301">24891 14665 429 0,'4'-5'3'0,"-3"0"1"15,1 0 0-15,1 3 0 0,-2-1 0 16,1 2 4-16,-2 1 0 16,2 0-1-16,-2 0-4 15,3 0-3-15,1 4 0 16,1 5 0-16,4 0-1 16,2 7 1-16,1-1 0 0,3 0 0 15,-1-3-1-15,-2-3 1 16,5-3 0-16,-5-3 0 15,5-3-2-15,-2 0 6 16,2 0-1-16,0-6-2 16,-3-4 1-16,-4-1-1 15,1 0 2-15,-4-4-1 0,0 1 1 16,-1-1 4-16,-3 3-1 16,2-3-3-16,-2 5-2 15,0-1 0-15,-1 6 0 16,0-2-1-16,1 3-1 15,-1 2 1-15,3 0-1 0,5 2-1 16,0 0-5-16,3 4 3 16,5 4 3-16,4 0 2 15,0 0-3-15,2 0 3 16,0-3-1-16,-4 1 0 16,-5-6 1-16,0 0 1 0,-3 0-2 15,-5-2 2-15,0-7 8 16,-5-3 11-16,1-3-9 15,-3-3-2-15,0-3-4 16,-6-4-4-16,-5 3 1 16,1 1-3-16,-3 2 0 0,0 4-24 15,-1 5-16-15,0 4-25 16,3 5-117-16</inkml:trace>
  <inkml:trace contextRef="#ctx0" brushRef="#br0" timeOffset="39529.7451">25561 14607 438 0,'12'0'43'0,"1"0"-13"15,8-3-16-15,-1 0-11 16,4 3-5-16,0 0-4 16,-5 0-2-16,-3 6-9 0,-4 2-4 15,-2 3 2-15,-6 3 0 16,-4 1 4-16,0 0 9 16,-12 2 3-16,-2 1 3 15,-2 1 1-15,-2 1-1 16,3-2 1-16,2 2 1 0,3 2-2 15,6-2 0-15,4 3 0 16,0 2 0-16,4-2 0 16,6 4-1-16,5-2 1 15,-3-2 0-15,-2-1 0 16,-1-5-2-16,-1-2 5 0,-5-3 1 16,-1-3 2-16,-2-2 2 15,-12 0-1-15,-10-1 0 16,-17-2 2-16,-9-1-4 15,-11 1-3-15,-12-3-2 16,-12-1 0-16,-2 0-42 16,2-1-142-16</inkml:trace>
  <inkml:trace contextRef="#ctx0" brushRef="#br0" timeOffset="40435.9282">24114 11459 480 0,'-4'-18'4'0,"4"3"-2"0,-3 4-1 15,3 6-1-15,-2 4 1 16,2 1-5-16,-2 5-8 16,1 11 9-16,1 3 3 15,0 4-1-15,0 6 2 16,0-2-6-16,10-1 3 15,0-1-9-15,4-3 8 0,5-2 3 16,3-4-1-16,3-4 4 16,-1-3-11-16,0-3 7 15,1-5-11-15,0-1-2 16,-3 0 11-16,-1-5 4 16,-2-4 0-16,-3-1 3 15,0-2-3-15,-6 4 1 0,2-1-1 16,-4 6 3-16,-1 0 3 15,1 3-6-15,1 3-1 16,1 9-2-16,2 4 0 16,0 5 2-16,2 0 0 0,-3 4-1 15,1-3-9-15,-3-7-51 16,-1-5-62-16,-1-7-9 16</inkml:trace>
  <inkml:trace contextRef="#ctx0" brushRef="#br0" timeOffset="41154.6134">24677 11510 382 0,'8'-16'5'0,"-1"5"9"16,0 6-5-16,0-1-4 0,3 6-5 15,-2 0 0-15,1 0 1 16,0 0-1-16,1 0-1 15,-5 2 4-15,-2-2-6 16,-1 2 3-16,0-2-3 0,-2 0 1 16,0 0 5-16,-9 0-2 15,-8-2-2-15,-5-5-7 16,-7-1 5-16,0-2 3 16,4 0-1-16,1 2 2 15,10 3 0-15,6 3 1 16,5 2-3-16,3 2-6 0,0 7 3 15,0 2 1-15,5 2 0 16,8-1-4-16,3 4 0 16,8-2 4-16,1 2 1 15,2 4 4-15,2 0 0 16,-4 1 1-16,-6-2-4 0,-6 5 1 16,-6-3-2-16,-5-1 0 15,-2-3 3-15,-9 0 0 16,-4-7 1-16,-2-2 0 15,-4-5 0-15,2-1 1 16,2-2 1-16,3-2-3 0,2-5 2 16,5-7 4-16,5-3 10 15,0-2-5-15,7-4-10 16,9-4 1-16,3 0 0 16,3 1-2-16,2 0 1 15,3 7-4-15,-2 1 0 16,2 7 4-16,-2 8 0 0,0 3-1 15,-3 3-2-15,0 11-3 16,-3 6 2-16,-2 2 1 16,-7-4 1-16,-3-3-3 15,-4-5 2-15,-3-9-3 16,-7-1 6-16,-10-11 2 16,-5-10-2-16,-3-4-2 0,1-5 2 15,5-6 0-15,6-2 23 16,10-1 9-16,3 0-14 15,11-4-10-15,13 6-13 0,11-1 5 16,6 8-24-16,5 7-41 16,5 8-16-16,1 8-104 15</inkml:trace>
  <inkml:trace contextRef="#ctx0" brushRef="#br0" timeOffset="42279.5351">26031 14020 79 0,'-7'0'421'0,"4"-4"-413"0,-1-5 0 16,3 4-2-16,1 3 1 15,0 0-3-15,5 2-5 16,11 0 3-16,9 2-2 0,11 12 1 15,11 8-2-15,7 8 1 16,7 11-1-16,0 15 0 16,0 10-1-16,-10 8 0 15,-3 12-3-15,-14 8-7 16,-12 6 3-16,-9 4 7 0,-11-4 2 16,-2 0 0-16,-12-8 0 15,-13-2 1-15,-2-12-1 16,-7-4 0-16,-2-6 0 15,-3-5 0-15,-3-8-1 16,1-7 1-16,-3-3-38 16,3-13-59-16,4-12-118 0</inkml:trace>
  <inkml:trace contextRef="#ctx0" brushRef="#br0" timeOffset="43326.3708">22787 16084 226 0,'-25'0'10'16,"6"0"-1"-16,7-4 2 15,2 0 0-15,4 1 5 16,6-1 13-16,0 1 0 16,4-3-25-16,11 1 0 15,7-2-6-15,9 0-3 0,10-1-1 16,13 0 2-16,9-5 2 15,10 2 3-15,15-1 1 16,9-4-2-16,11-2 5 16,7-3 1-16,11 1 1 0,5-1 1 15,9-3 1-15,5 1-3 16,9 2-2-16,4-2-3 16,6 1 1-16,5 3-1 15,4 1-3-15,-2 0 0 16,2 2-2-16,-2 1-4 0,-6 0-15 15,-5-2 7-15,-15 4-26 16,-9-4 14-16,-13 1-6 16,-15 0 9-16,-15 2 22 15,-13-2-3-15,-11 0 0 16,-12 1 10-16,-12 3-8 16,-12 1-35-16,-13-5-104 0</inkml:trace>
  <inkml:trace contextRef="#ctx0" brushRef="#br0" timeOffset="57294.3075">9170 9613 292 0,'0'-12'-10'0,"0"1"28"15,0 3-11-15,0 2-2 0,4 5-5 16,4 1-3-16,-1 0-5 15,1 0 13-15,3 0-4 16,-3 0-1-16,4 0 3 16,4 0-3-16,2 7 0 15,4 0-1-15,7 4-4 16,2 1 4-16,7-2 0 0,-2 5 0 16,5-2 2-16,-2 0 1 15,5 2-1-15,0-3-1 16,5 1 0-16,4-1 1 15,2-1-1-15,6 0 1 16,1 2-1-16,9-5 0 0,1 1-9 16,7 0 17-16,3 0-4 15,6 1-4-15,5 0 1 16,4 0-2-16,5-1 1 16,3-1 1-16,-1-3 0 15,4-2-1-15,-2-1 1 0,7-2-1 16,-1 0-1-16,5 0 2 15,4 0 0-15,3-3 0 16,0-3-1-16,1 3-4 16,-1-4-2-16,1-1 2 15,-7 3 10-15,2 0 25 16,-5-1-16-16,2 2-11 0,-8 1-1 16,3 3 1-16,-7-2 0 15,0 2-3-15,-10 0 0 16,-8 0 2-16,-7 0 4 15,-8 0-8-15,-9 2 15 16,-5 3-11-16,-7 5-5 0,-5 4 4 16,-9 2-8-16,-12 4-25 15,-12-3-74-15</inkml:trace>
  <inkml:trace contextRef="#ctx0" brushRef="#br0" timeOffset="63450.2178">8424 11207 226 0,'-7'0'29'0,"4"-8"-13"16,3 3-8-16,0 0-1 15,3-1-1-15,9 1 8 16,0 0-9-16,6 0-5 15,3-1 2-15,1 2-1 16,0-1-1-16,7 1 1 16,3 1-1-16,7 1 1 0,2-3-1 15,8 1 1-15,5 0 0 16,4-2 0-16,6 0 1 16,4-1 2-16,2-2-2 15,6 0 1-15,6-2-3 16,4 1 0-16,4 3 1 0,4-1 0 15,2 3-1-15,1 0 0 16,4 3 0-16,-2 0 0 16,3-1 1-16,-2-1-1 15,-2-3-1-15,1 0 1 16,-2-2 0-16,-4 0 0 0,-1-2 0 16,-1 4 1-16,-4 0-1 15,-6 0 0-15,-1 3 1 16,-7-1-2-16,-4 2 1 15,-6-1 0-15,-8 2 0 16,-6 1 1-16,-7-2-1 0,-8 3 0 16,0 0 0-16,-8 0 1 15,-4 0-2-15,-4 0 1 16,-2 6-2-16,-3 1-3 16,-6-2-37-16,-7 2-48 15</inkml:trace>
</inkml:ink>
</file>

<file path=ppt/ink/ink1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3:58.763"/>
    </inkml:context>
    <inkml:brush xml:id="br0">
      <inkml:brushProperty name="width" value="0.05292" units="cm"/>
      <inkml:brushProperty name="height" value="0.05292" units="cm"/>
      <inkml:brushProperty name="color" value="#FF0000"/>
    </inkml:brush>
  </inkml:definitions>
  <inkml:trace contextRef="#ctx0" brushRef="#br0">6376 5213 150 0,'20'-5'16'0,"-1"0"3"16,3-2-4-16,3 2-2 15,2 0-2-15,6 1-4 16,-1 4-4-16,4-1 0 0,5 1-2 15,-1 0-1-15,4 0 2 16,2 0-2-16,2 0 1 16,4-2-1-16,2 1 1 15,4-1-1-15,4 0 0 0,3 1 1 16,3-2-1-16,5-1-1 16,5-2 3-16,2 2-3 15,5 1-4-15,1-1-6 16,4 3-3-16,4-1 4 15,-1-2 8-15,0 4 4 16,4-1-1-16,2 1-2 16,-1 0 0-16,3 0-1 0,0 0-5 15,1 0 16-15,-5 0-7 16,2 0-1-16,0 3 0 16,-1 1 3-16,-3 1 1 15,-1-2-4-15,-1 1 4 0,-5 2-4 16,-5-2 1-16,-5-1 0 15,-5 0-1-15,-5 0 3 16,0 4-1-16,-5 5-1 16,-4-2-1-16,-5-5-14 15</inkml:trace>
  <inkml:trace contextRef="#ctx0" brushRef="#br0" timeOffset="6546.6582">9876 6295 210 0,'5'-11'4'15,"1"0"-1"-15,-5 0-1 16,-1 1-1-16,0-1 1 16,-7 2-1-16,-3 0-26 15,-3 1 2-15,-1 0 10 16,-3 3 14-16,3-1 1 16,-1 3-4-16,0-1-9 0,0 4-3 15,3-1 3-15,-1 1 12 16,0 0-1-16,3 0 10 15,0-2 5-15,3 0 1 16,0 2-4-16,4 0 10 0,1 0 9 16,0-2-4-16,2 2 9 15,0 0-27-15,0 0-6 16,0 0-6-16,0 0 0 16,0 0-1-16,0 0 4 15,6 0 4-15,2 6 2 16,1-1-3-16,8 2-3 0,0-2 0 15,1 3 2-15,2-1-1 16,3 0 0-16,1-2 0 16,3 1-1-16,3-1-1 15,1 0 0-15,5 0 4 16,1-2-4-16,5 0 3 16,4 0-2-16,3 0 1 0,3 0 2 15,-2-3-6-15,6 3 6 16,-2-3-5-16,5 0 2 15,-1 0 2-15,0 0-2 0,3 0 0 16,3 0-2-16,-5 0 4 16,2 0-4-16,-4 0 5 15,4 0-3-15,-3 0 0 16,-1 0 0-16,1 0 0 16,0 0 0-16,-2 0 0 15,-2-1 1-15,2-1-1 16,2-4 1-16,-4 1-3 0,0 0 3 15,-4-2-2-15,2 1 3 16,-7-1-2-16,2 2 0 16,-6 1 0-16,-7-1 1 15,-2 2-2-15,-3 3 2 0,-9 0-1 16,-4 0-1-16,-7 0-32 16,-7 3-43-16</inkml:trace>
  <inkml:trace contextRef="#ctx0" brushRef="#br0" timeOffset="7484.084">12350 6339 201 0,'0'0'6'0,"-2"-4"28"0,2 1 2 15,0 1-18-15,0-1-10 16,0 1-1-16,4-2-3 15,1 3-4-15,5 1 1 16,0-2-2-16,1 0 2 16,2 2-1-16,2 0 2 0,4-2-2 15,2 0-3-15,4 2 4 16,2-2 1-16,4 1-4 16,1 1 2-16,5 0 2 15,5 0-2-15,3-2 1 16,5 2 1-16,-2 0-5 0,8 5 5 15,0-1-1-15,5 1-2 16,0-1 2-16,0-1-2 16,4 1 1-16,-1-2 2 15,3-1-2-15,-5-1-1 16,6 4 1-16,-4-4 0 0,3 0 1 16,-1 0 1-16,-2 0-4 15,-1 0 4-15,-2 2-2 16,-1 0 0-16,-6 3 0 15,-8-1-2-15,-1 3-3 16,-7-2-49-16,-9-1-19 16</inkml:trace>
  <inkml:trace contextRef="#ctx0" brushRef="#br0" timeOffset="8640.2553">14753 6382 137 0,'0'0'19'16,"2"0"-6"-16,8-2-12 15,3-1 7-15,1 1-4 16,4 0 2-16,6 0-1 0,-5 1 3 15,5-1-1-15,1 0-2 16,2 2-2-16,2-2 0 16,5 0-2-16,0 2 0 15,2 0 1-15,3-2 1 16,1 1-2-16,3-1 0 16,1 1 0-16,5-2 2 15,2 2-1-15,-2 1-2 0,2-2 0 16,1 2 2-16,2-2-2 15,0 2-1-15,0-2 2 16,7 2-1-16,0-1 4 16,0-1 4-16,5 0-3 0,2 0 1 15,2 1-5-15,4-2 3 16,-2 2 0-16,2-1-4 16,1-2 1-16,-2 1 0 15,3 1 0-15,-3-1 0 16,2 1 0-16,-4 0-1 15,2-2 1-15,2 2 0 0,-2-1 2 16,5 2-4-16,-3-2 7 16,4 0-11-16,-1 1 8 15,2 0-5-15,-2 1 18 16,2-3-6-16,-4 2 1 16,0-2 4-16,-1 3 1 0,-2-1-14 15,-2 2 2-15,1 0 3 16,-1 0-4-16,-5 0-1 15,2 0-2-15,-5 6 3 16,-4-1-2-16,-5 2-1 0,-9 3 0 16,-8 1-15-16,-17 2-63 15,-16-1-10-15</inkml:trace>
  <inkml:trace contextRef="#ctx0" brushRef="#br0" timeOffset="19890.4129">5200 7406 339 0,'0'0'24'0,"0"-2"2"0,0-1-13 15,0 3-6-15,0-4-3 16,0 2-1-16,3 2-4 15,3 0-1-15,4 0 2 16,5 0 0-16,1 0 1 16,5 0-5-16,5 0-4 15,4 0-6-15,3 2 3 0,4 2-1 16,5-3 5-16,1 3 0 16,6-4 9-16,4 1 2 15,4-1-6-15,4 0 1 16,2 0 3-16,4-1-1 0,0-4-1 15,1-1 4-15,-2 4-1 16,2 0 3-16,-3 2-6 16,1 0 1-16,-5 4 1 15,-7 7-5-15,-3-4-100 16</inkml:trace>
  <inkml:trace contextRef="#ctx0" brushRef="#br0" timeOffset="21765.2539">16085 7388 330 0,'18'-2'-7'0,"-4"-5"12"16,8 3 0-16,2 1-4 0,1 1 5 15,6 2-5-15,1 0 1 16,4-2 1-16,1 2-4 16,6 0 3-16,2 0-1 15,3 0-2-15,3 2 1 16,1 0 0-16,2 1 0 0,-2 1 0 15,3-2 1-15,1 1 1 16,4-1-2-16,-1 0-1 16,7 0 2-16,2 1-1 15,4-1 3-15,4 0-2 16,-1 0 1-16,6 0 0 0,0-2-1 16,1 1 0-16,-1 3 0 15,4-3 1-15,2 5-2 16,3-5 0-16,3 5 0 15,2-2-2-15,8-1-1 16,-1-1-10-16,0 0-11 16,3-2 13-16,1 0 2 0,5 0 0 15,-2 0 7-15,8 0-11 16,-2-2 1-16,4 2-13 16,2 0 19-16,1 0-9 15,-2 0 3-15,7 0 13 0,3 0 12 16,4 0-6-16,6 0 39 15,2 0-27-15,9 0-3 16,-1 0-5-16,5 0-7 16,3 3-3-16,1 1 0 15,-1 1 0-15,1-1 0 16,-1 2 1-16,3-1-2 16,-1-4-2-16,-1 3 4 0,1-2-6 15,-4-2 4-15,-2 0-1 16,-3 0 0-16,-2 0 1 15,-7-2 0-15,0 0 1 16,-11 0-2-16,-9 2 2 16,-11 0-7-16,-15 0-41 0,-21 0-184 15</inkml:trace>
  <inkml:trace contextRef="#ctx0" brushRef="#br0" timeOffset="24577.5564">7432 8544 382 0,'-11'-9'34'0,"4"-2"-25"16,4 2 3-16,3 4-5 15,0 5-5-15,0-2-7 16,0 2 3-16,1 0-3 16,8 0 0-16,3 0-5 15,7 2 11-15,4 3-6 0,8-1 3 16,3 3 1-16,3-6 2 16,4 3 0-16,5-2-2 15,2-2 1-15,-1 0-4 16,3 0 6-16,-2 0-4 15,3 0 3-15,-3 0 1 16,-1 0-1-16,1 0-4 0,-4 0 5 16,0 0-2-16,-2 2 1 15,-3 0 0-15,-1 1-2 16,-4 1 1-16,-5 1-3 16,-2 0-3-16,-6 2-12 0,-1 4-33 15,-9 0-12-15,-6-1 6 16,-5 5-19-16</inkml:trace>
  <inkml:trace contextRef="#ctx0" brushRef="#br0" timeOffset="24702.5467">7972 8769 234 0,'-50'8'0'15,"0"3"1"-15,-2 3-7 16,-4 1-64-16</inkml:trace>
  <inkml:trace contextRef="#ctx0" brushRef="#br0" timeOffset="26421.6559">16655 8647 220 0,'-6'0'27'0,"0"0"-24"15,3 0-2-15,3 0 4 16,0 0 3-16,0 0 4 16,0 0 23-16,0-4-2 15,2 1-20-15,5-4-10 16,4 0 0-16,3 0 6 15,4-2-6-15,9 0 0 0,6-2 8 16,4 2-8-16,8-3-4 16,7 1 2-16,2-1-3 15,4-1 6-15,-3 4-4 16,1-2 0-16,-6 4 2 0,-1-2-2 16,-5 2 0-16,-6 2 1 15,-9-3-2-15,-4 2 1 16,-7 0 3-16,-6 2-5 15,-5 1 4-15,-2-1 1 16,-5 1 1-16,0 1-5 16,-6 0 0-16,-8 1 2 0,-6-1-9 15,-4 2 7-15,-7 0-7 16,-4 0 2-16,-3 2-3 16,-8 3-8-16,-1 2-1 15,-7 4 0-15,1-1-5 16,-1-1 7-16,-1 2 2 15,8 0 11-15,5-2 3 0,8-1 0 16,3-2 0-16,6 3 0 16,4-2 0-16,2-2 0 15,7 1 0-15,3-3 0 0,2 3 0 16,7-4 1-16,0-1-6 16,18-1 2-16,6 0 36 15,15 0-7-15,9 0-15 16,6 0-3-16,9-3 3 15,6-3-4-15,4 1-6 16,-3 0 1-16,5-2-1 0,1-1 0 16,-7 1 0-16,-1 3-1 15,-3 1 0-15,-9 1-2 16,-6 2-5-16,-7 0-8 16,-12 9-25-16,-11 2-33 15</inkml:trace>
  <inkml:trace contextRef="#ctx0" brushRef="#br0" timeOffset="30015.2528">14205 9319 204 0,'-21'3'33'0,"3"0"-29"0,-1-2-3 16,5 4 0-16,-2 2 0 15,2-1-1-15,2 0 0 16,0 1 0-16,2-1 0 15,1-1 0-15,1-2 0 16,1 1 1-16,6 1 0 0,-1 1-2 16,2 1-12-16,0-2-8 15,3 2 23-15,8-1-2 16,2-1 3-16,1-3 19 16,2 1-3-16,4-3-3 15,5 0-2-15,0 0-3 0,2 0-4 16,2 0-1-16,-4 0-4 15,2 0-1-15,-4 0 0 16,-1 1-1-16,-4 5 0 16,-6 0-2-16,-3 3-9 15,-7 1-13-15,-2 3-32 0,-14-3-14 16</inkml:trace>
  <inkml:trace contextRef="#ctx0" brushRef="#br0" timeOffset="31405.7675">18301 9443 27 0,'-39'1'13'0,"5"1"5"16,1-2-2-16,5 0 3 0,2 0 7 15,3 0 3-15,4-3-5 16,0-2 4-16,7 1-14 16,1-2-2-16,4 3-3 15,3-1 6-15,4 1-3 16,0 1 0-16,4-1-2 0,8 0-2 16,3-2-3-16,5 1-2 15,4 3 8-15,5-3-9 16,3 2-1-16,2 2 1 15,5 0 0-15,5 0-1 16,2 0 3-16,3 0-3 0,5 0 0 16,4 0 0-16,1 4 1 15,6-1-2-15,1 3 2 16,4 1-2-16,4-2 0 16,1 1 0-16,3-1 0 15,-2-1 1-15,0 1-1 16,-1-1 0-16,-3-3 1 0,-1 1-1 15,-5 0 2-15,-1-2 2 16,-4-2-1-16,-4 2 0 16,-3 0 0-16,-4 0 0 15,-5 0 4-15,-4 0-5 0,-5 0 0 16,-7 0 0-16,-7 0-2 16,-8 0 0-16,-5 0 0 15,-3 0-6-15,-6 0 2 16,0 0-2-16,-10 5 1 15,-9 2-3-15,-12-1 13 16,-6 1-4-16,-9-2 2 0,-10 2-1 16,-1-2 0-16,-6-3-1 15,-3 2 0-15,-1 2-1 16,-1-1 1-16,0 3-1 16,-1-2 0-16,5 1 1 15,1 0-2-15,5-1 2 0,5 1-1 16,6-2 2-16,8-1-4 15,8-1 2-15,8 1 0 16,9 2 0-16,6-2 0 16,8 6-6-16,11-2-18 15,18 2-14-15,16 0 2 0,14-1-41 16</inkml:trace>
  <inkml:trace contextRef="#ctx0" brushRef="#br0" timeOffset="31640.1411">21959 9735 176 0,'10'0'2'16,"-8"0"5"-16,-2 0-5 15,-5-7-34-15,-11 1-88 0</inkml:trace>
  <inkml:trace contextRef="#ctx0" brushRef="#br0" timeOffset="32186.9691">21415 9637 142 0,'-31'-7'26'0,"2"-2"14"15,7 0-13-15,0 0-6 16,5-1-5-16,7 2 2 16,3 3 19-16,5-3-14 0,2 5 11 15,7 0-22-15,15-1-7 16,5 2-5-16,12 0-2 15,7 2 4-15,8-1-1 16,9 1-1-16,10-2-3 16,3 0 5-16,7-1-2 15,1 1-2-15,4-2 5 0,2-1-3 16,0 3 1-16,0-2-1 16,-4 3 1-16,2-1 0 15,-6 0-1-15,1 2 1 16,-4-2-1-16,-5 2 0 15,-6 0 0-15,-5 0 1 0,-9 0-1 16,-12 0 0-16,-5 4-1 16,-13-1-2-16,-3 1-4 15,-11-1 1-15,-2 0 2 16,-5 0-2-16,-3-1-5 0,0 1 5 16,-1-1 3-16,-11 0 0 15,-3 3 4-15,-7-2-1 16,-9 3-1-16,-5 1-1 15,-6 0-3-15,-9-1 4 16,-5 1 1-16,-1-2 0 16,-4 4-2-16,-2-1 2 0,5-4 0 15,7 6 0-15,5-2-5 16,11 0-2-16,6-1-19 16,11 1-6-16,12 0 2 15,6-3-34-15,13-1-56 16</inkml:trace>
  <inkml:trace contextRef="#ctx0" brushRef="#br0" timeOffset="32374.4555">23944 9578 221 0,'98'-10'-10'16,"-8"-1"28"-16,-3 4-12 15,-7 0-17-15,-9 3 3 16,-2 0-18-16,-10 2-14 0,-5-1 7 16</inkml:trace>
  <inkml:trace contextRef="#ctx0" brushRef="#br0" timeOffset="32546.3614">24784 9514 143 0,'12'-1'41'0,"-3"-4"-7"16,0 2-3-16,0 1-12 0,-2 0 5 15,-2-1-11-15,3 1-2 16,-1-1 1-16,0 3 0 16,-2-3-9-16,0 3-1 15,0 0-2-15,-5 0 0 0,0 4-14 16,-2 3-57-16,-16-1-4 16,-6-5-59-16</inkml:trace>
  <inkml:trace contextRef="#ctx0" brushRef="#br0" timeOffset="33890.0723">4927 10197 303 0,'20'-9'-24'0,"-1"-5"33"0,3 3-5 16,2-1 4-16,4 3 6 16,5 2-7-16,2 0 0 15,3 3-4-15,3 1-1 16,6 1-1-16,2 0 0 0,1 2 2 15,2 0-1-15,2-2 0 16,-6 0-1-16,4 0-1 16,-7 2 0-16,2-1 0 15,-6-1-3-15,-2 0 1 16,-4-1 0-16,-4-1 2 16,-5 1 0-16,-4 1 0 15,-6-2 0-15,-2 0 0 0,-7 3 0 16,-1-1 0-16,-6 2 2 15,0 0-2-15,-9 0 13 16,-12 7-7-16,-13 9-4 16,-10 9-2-16,-15 11-11 0,-18 5-59 15,-15 7-15-15</inkml:trace>
  <inkml:trace contextRef="#ctx0" brushRef="#br0" timeOffset="42561.6896">10781 11389 286 0,'8'-14'33'0,"7"-1"6"16,3-1-23-16,5 0-10 16,8 0-4-16,1 3 1 15,4 1-1-15,1 3-2 16,2 0 1-16,-2 4 0 0,-1 3-2 16,-2 2-24-16,-5 0-97 15,-6 2-97-15</inkml:trace>
  <inkml:trace contextRef="#ctx0" brushRef="#br0" timeOffset="43702.2988">17809 11559 78 0,'-7'-6'96'0,"2"0"-74"16,3 1 5-16,0 2-1 15,0-1 0-15,2 0-1 16,0 1-11-16,0-1-4 16,0 2-1-16,4 1 3 0,5-1-10 15,4 0 1-15,1 2-2 16,8-2-3-16,0 2 4 15,7-1-2-15,0 1 2 16,5-2-1-16,4 0 0 0,3 1 0 16,2-3-2-16,4 2 3 15,4-2-2-15,2 2 1 16,3 1 1-16,1-3-4 16,3 4 3-16,2-1-1 15,-2 1-3-15,6-2 2 16,0 0 2-16,-1 0-2 0,3 0 1 15,1-1 2-15,-1-1-2 16,2 0-1-16,-4 1 2 16,0-1-2-16,-6 3 2 15,-5-1-1-15,-4 0 2 16,-6 2 2-16,-7 0 1 0,-6 0-1 16,-3 4-2-16,-6 4 0 15,-3 11-3-15,-12-1-3 16,-8-1-66-16</inkml:trace>
  <inkml:trace contextRef="#ctx0" brushRef="#br0" timeOffset="46452.3958">26386 11501 270 0,'-6'-16'17'0,"2"-2"-12"16,4 2 12-16,0 2 0 15,0-1-2-15,0 5-14 16,6-3 10-16,3 3-9 16,-2 1-4-16,1-2-7 0,6 4 3 15,-1-2 3-15,2 0 1 16,6 2 4-16,5 0-2 16,8 0 1-16,6-1-2 15,8 3 0-15,11-2 1 16,6 3 1-16,9-1 2 15,6 0-2-15,5-1 2 16,5 1-3-16,-2-2 1 0,-2 0 0 16,-1 0 2-16,-3-1-1 15,-3 2-1-15,-4-2 5 16,-7 3-2-16,-5 1-1 16,-4 3-3-16,-5 1 1 0,-13 0-2 15,-7 5-3-15,-8 4-30 16,-10-5-126-16</inkml:trace>
</inkml:ink>
</file>

<file path=ppt/ink/ink1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5:04.621"/>
    </inkml:context>
    <inkml:brush xml:id="br0">
      <inkml:brushProperty name="width" value="0.05292" units="cm"/>
      <inkml:brushProperty name="height" value="0.05292" units="cm"/>
      <inkml:brushProperty name="color" value="#FF0000"/>
    </inkml:brush>
  </inkml:definitions>
  <inkml:trace contextRef="#ctx0" brushRef="#br0">11244 6382 272 0,'18'-2'10'0,"5"-5"-8"16,6 0 0-16,7 0 2 16,4 4-2-16,2-3 4 15,9 2-5-15,1 1 1 16,0-1-1-16,4 4-1 0,3 0 1 16,2 0 0-16,4 0-1 15,3 0 0-15,2 0 0 16,5 6 1-16,2-3-2 15,4 5 1-15,4-2 0 0,1 2 0 16,2-1 1-16,1 0-1 16,3 0 0-16,3-2 0 15,5 2 0-15,-4-1 1 16,6-1-1-16,3-2-1 16,-3 1 2-16,0-2-1 15,5 0-1-15,-5-2 2 0,0 0-1 16,1 0 0-16,-6 0 0 15,-2 0 0-15,-2 0 0 16,-1-7 0-16,-4 6 1 16,-5-2-1-16,2-1 2 15,-5 1-4-15,-5-1 4 0,-7 1-2 16,-9-1 0-16,-5 0 0 16,-10 3-2-16,-5-1 5 15,-3 2-4-15,-9 0 1 16,-2 0 1-16,-6 0-2 0,-4 0 2 15,-6 2-2-15,-4 2-23 16,-5-3-41-16,-7-1-84 16</inkml:trace>
  <inkml:trace contextRef="#ctx0" brushRef="#br0" timeOffset="656.2018">12167 6275 295 0,'9'-10'4'0,"6"-3"-1"16,0 2 0-16,7 4-2 16,3 0 0-16,4 0 1 0,5 3-1 15,2 3-2-15,3 1 1 16,5 0 0-16,2 0 1 16,5 1-1-16,1 4-1 15,3 2 2-15,3-1-1 0,3 1 0 16,0 2 1-16,1-2-3 15,3 2-1-15,2-2-12 16,1 4 17-16,2 0-3 16,3 0 1-16,2-1-1 15,1 1 1-15,4 1 1 16,3-3-1-16,-1 0-3 0,0 0 2 16,0-4 2-16,-6 1 0 15,4-3-1-15,-5 2 2 16,-2-1-1-16,1-1 3 15,-1 1-2-15,0 0-2 16,-3 3 1-16,-2 2 12 16,-2-2-35-16,-3-2 7 0,-4-1-94 15</inkml:trace>
  <inkml:trace contextRef="#ctx0" brushRef="#br0" timeOffset="1218.8707">16017 6418 205 0,'9'0'59'15,"-6"-2"-50"-15,2-4 7 16,-4-1 6-16,1 4 2 0,0 1-4 16,0-1-6-16,-2 0-10 15,1 2-2-15,4-1-1 16,2 2-3-16,7 0 3 16,-1 0-2-16,8 0 0 0,2 0 1 15,3 0 1-15,5 0-1 16,7 0 0-16,7 0 0 15,5 0 0-15,6 0 0 16,9 0 0-16,6 0 1 16,7 0-1-16,4 0 0 15,8 0-3-15,0 0 4 0,3 0-1 16,4 0 0-16,1 0 0 16,4 0 0-16,0 0 0 15,5 0 1-15,1 6-1 16,-1-1 0-16,0 1 0 15,-3 2 1-15,-5 1-2 0,-5 2 1 16,-9 1 1-16,-4-1-1 16,-11-1 0-16,-9 1 0 15,-10 0-1-15,-9 0 1 16,-6-4-1-16,-4 1 0 16,-6-1-5-16,-1 1 8 0,-1 1-2 15,-4 1 0-15,-3 5-2 16,-7 1-14-16,-10-4-121 15</inkml:trace>
  <inkml:trace contextRef="#ctx0" brushRef="#br0" timeOffset="6531.1582">8827 7836 176 0,'0'-23'44'16,"0"-2"-28"-16,-6 0 15 15,3-4-17-15,1-2-6 16,2-1-2-16,0 0 0 15,0 2-3-15,0 2-1 0,0 3 2 16,2 5 2-16,-2 6 4 16,3 5-2-16,2 3-2 15,3 5-5-15,5 1-6 16,3 3 2-16,5 12 0 16,8 6 1-16,3 5 4 0,5 9 0 15,-1-2 0-15,1 5-1 16,-1 3 0-16,-4-2-2 15,-3 0 1-15,-2 1 0 16,-7 2-1-16,-4 1-1 16,-3 0 3-16,-3 0-1 0,-6-4 2 15,-1-2-3-15,-1-5 5 16,-2-3-3-16,0-6-1 16,0-1-3-16,0-7 6 15,-5-2-2-15,-2-4 2 16,-5 0 1-16,2-2 2 0,-2 2-2 15,-1-2-1-15,-1 6 0 16,1-2-3-16,0 6 1 16,1 6 0-16,-1 8 0 15,3 5-1-15,3 6 0 16,-1 12-1-16,6 3 1 16,0 9 0-16,2 2 0 0,0 5-1 15,8-5 0-15,-1 2-1 16,2-10 2-16,3-5 0 15,-2-7-1-15,0-5-3 16,1-5-16-16,2-8-6 16,4-5-6-16,-2-5 15 0,-1-7 11 15,-1-1 2-15,-1-4 3 16,-5-3 1-16,-1 1 0 16,-2-4 0-16,-4 2 1 15,0 3-2-15,0 2 8 0,-10 7 15 16,-7 7-4-16,-10 14-10 15,-12 15 0-15,-16 16-1 16,-11 15-1-16,-15 19-4 16,-11 18 0-16,-6 10-2 15,-6 7-11-15,-4 1-242 16</inkml:trace>
  <inkml:trace contextRef="#ctx0" brushRef="#br0" timeOffset="11312.0723">3467 7443 300 0,'0'0'5'0,"0"0"17"0,0 0-8 16,0 0-12-16,0 0-5 16,-4 0-1-16,4 0 2 15,-2 6 1-15,-1 2 2 16,-3 3-2-16,1 2 1 0,-3 1 0 16,-2 5 1-1,-1 5-2-15,-2 2-4 0,-4 6 5 16,3 4 0-16,-3 6 2 15,-1 4-2-15,-1 5 0 16,2 6 0-16,-2 8 3 16,1 2 0-16,4 5-3 0,-3 0 0 15,2 6 2-15,-2-2-10 16,3 3 5-16,-3-1 2 16,4-1 0-16,-1 0-1 15,2-4 2-15,1-4 0 16,4-5 0-16,0-1-2 0,2-6 2 15,3-5-1-15,0-6 1 16,0-1 0-16,1-2-1 16,1-4 1-16,0 1 0 15,0-4 1-15,0 0-1 16,0-2 3-16,0 1-3 0,-5 3-20 16,-7-5-72-16</inkml:trace>
  <inkml:trace contextRef="#ctx0" brushRef="#br0" timeOffset="20171.0765">22873 8122 411 0,'-1'-3'8'16,"-6"-8"12"-16,7 7-4 15,0 3-9-15,0 1-9 0,0 0 1 16,8 7 2-16,3 5-1 16,4 10 0-16,-2 6-2 15,6 8 0-15,-4 5 3 16,-1 6-1-16,-4-1 2 16,-1-3-1-16,-6-6-1 0,-1-6-1 15,0-10 1-15,-2-8-1 16,0-8 1-16,0-5 1 15,0 0 4-15,-7-7 0 16,-5-9-2-16,-3-11-2 16,-1-6 2-16,-2-7-2 15,4-3-1-15,2-4 4 0,4 4-1 16,4 6 2-16,4 5-3 16,0 7-1-16,0 8 0 15,0 6-2-15,5 4-5 16,4 7 3-16,3 0 2 15,3 7-2-15,5 11-3 0,4 4-2 16,5 9-12 0,3 1-11-16,4 0-5 0,-1-2-8 15,3-6 14-15,-8-5 11 16,-2-8 19-16,-8-7 1 16,-6-4 16-16,-8 0 26 0,-1-8 21 15,-5-6-28-15,0-5-8 16,-5-5-7-16,-3-4-6 15,-3-2 5-15,0-4-2 16,1-2-9-16,3-1-7 16,0 4 0-16,2-1-5 15,5 4-27-15,0 3-14 0,0 6-26 16,8 1-134-16</inkml:trace>
  <inkml:trace contextRef="#ctx0" brushRef="#br0" timeOffset="20671.0412">23515 8050 349 0,'3'-11'19'0,"-3"-2"-2"0,0 2 18 15,0 4-18-15,0 7-11 16,2 0-5-16,1 0-5 16,2 16 0-16,1 0 2 15,1 8 1-15,2 4 0 16,0 5-2-16,0 0-2 15,-1 3-3-15,-5-6-9 0,1-3 6 16,-3-7-7-16,-1-6-8 16,0-7 25-16,0-3 4 15,-7-4 15-15,-2-7 31 16,-4-8-35-16,-1-2-8 16,-2-7 2-16,1-2 0 0,5-7 5 15,3-5-4-15,1 0-2 16,6-6-6-16,0 0-1 15,0 2 2-15,4 2-2 16,5 5 2-16,-1 6 0 0,4 4-5 16,0 7 0-16,5 4-8 15,0 5-41-15,0 3-50 16,0 2-27-16</inkml:trace>
  <inkml:trace contextRef="#ctx0" brushRef="#br0" timeOffset="20874.1283">23493 8114 217 0,'-6'11'-3'0,"5"-8"23"0,1-1 15 16,0-2 36-16,5 0-22 15,9 0-32-15,4 0-10 16,11 0-4-16,3-4 0 15,6-1-3-15,-1-4-72 16,-1 0-43-16</inkml:trace>
  <inkml:trace contextRef="#ctx0" brushRef="#br0" timeOffset="21030.6675">23636 8204 220 0,'-21'18'8'0,"6"-5"21"16,8-1 3-16,3-1-14 15,4-4-2-15,0-1 6 16,14-3-1-16,6 0 1 16,6-3-11-16,6 0-6 0,2-5-2 15,5-13-64-15,-3-3-42 16</inkml:trace>
  <inkml:trace contextRef="#ctx0" brushRef="#br0" timeOffset="21483.7926">23910 7900 360 0,'0'-26'29'0,"0"5"24"0,0 11-28 16,0 9-7-16,0 1-17 16,0 8-9-16,5 12 4 15,0 6 4-15,4 8 2 16,-2 2-1-16,6 0-9 16,-3-3-28-16,1-6-1 0,2-7-9 15,-6-8 14-15,0-6-2 16,0-6 22-16,4-4 23 15,0-12 15-15,2-6-5 16,2-1-4-16,4-8-1 16,0 2-7-16,1 2-1 15,0 4 0-15,-4 5-5 0,-1 6 2 16,-1 5-2-16,-4 7-3 16,1 0-3-16,0 10-2 15,1 4 2-15,5 4 1 16,1 2 3-16,1 1-6 0,5-6-13 15,1-1-16-15,0-7-13 16,-4-7 7-16,1 0 21 16,-5-11 40-16,-5-7 16 15,-7-6 25-15,-1 0 14 16,-4-6-46-16,0-4-1 16,-2 0-9-16,-9-2-12 0,0 3-3 15,-3 1-5-15,2 1 0 16,0 5-19-16,4 6-12 15,4 5-37-15,1 3-77 16</inkml:trace>
  <inkml:trace contextRef="#ctx0" brushRef="#br0" timeOffset="21827.4839">24769 7454 396 0,'5'-3'24'0,"-5"-3"3"16,0 6-17-16,-5 0-8 16,-7 4-1-16,-5 8 1 15,-4 4-4-15,-1 4 2 16,2 5 2-16,3 5-2 0,4 0-3 16,9 4 0-16,4 0-4 15,0 0-4-15,4-2-13 16,11-5 2-16,0-2 8 15,0-5 9-15,-1-5 3 16,-1 0 3-16,-4-5-1 0,-4-2 1 16,-3-1 1-16,-2 2 0 15,-7-1 0-15,-15 6 11 16,-12 5-7-16,-14 6-1 16,-24 7-3-16,-16 3-11 15,-14-3-117-15</inkml:trace>
  <inkml:trace contextRef="#ctx0" brushRef="#br0" timeOffset="23296.2806">18810 9805 321 0,'0'0'33'0,"0"-2"15"0,0-9-23 15,0 1-4-15,0-3-7 16,0-5-8-16,0-1-5 16,-4-3 0-16,-2-1 1 15,1-6-2-15,-4-4 0 16,-1-7 0-16,-5-2-7 0,-1-5 1 15,-1-1 5-15,-3 1 1 16,1 10 0-16,1 5 0 16,4 10 0-16,2 6 0 15,0 8 1-15,7 6 2 16,0 2-3-16,3 9-6 16,2 11-8-16,0 10 5 0,7 9 6 15,10 9 2-15,5 4-4 16,5-2-17-16,7-4-21 15,4-6 2-15,6-14 5 16,-3-8 13-16,-4-9 13 16,-1-9-1-16,-7 0 4 0,-6-14 7 15,-6-4 4-15,-9-3-4 16,-4-8 33-16,-2-2-11 16,-2-2-2-16,0-4 4 15,0 0 20-15,-2 7-14 16,0 3-14-16,2 13-6 0,0 3-2 15,0 11-5-15,5 3-8 16,5 15 2-16,4 10 2 16,4 2 1-16,1 4 1 15,5 0 0-15,-2-4 0 16,-1-8-37-16,-3-8-54 0,-4-14-15 16</inkml:trace>
  <inkml:trace contextRef="#ctx0" brushRef="#br0" timeOffset="23624.3668">19154 8954 479 0,'-5'0'5'16,"0"-5"-3"-16,5 1-10 15,0 1-2-15,1 1-28 16,8 0-28-16,2-2 16 16,0 1 0-16,-1-1 18 15,-1 1 2-15,1 1 28 16,-5 2 4-16,4 0 9 0,-2 10-6 16,2 8-2-16,3 6 7 15,1 8 4-15,5 9-3 16,4 1-5-16,0 3-3 15,2-4-1-15,0 0 1 0,-6-7 1 16,-6-9-40-16</inkml:trace>
  <inkml:trace contextRef="#ctx0" brushRef="#br0" timeOffset="23796.2171">19227 9304 442 0,'-3'-11'7'16,"3"-7"1"-16,2-1-5 16,14-5-12-16,10-2 11 0,8-1-11 15,3 0-21-15,2 2-53 16,-3 5-31-16</inkml:trace>
  <inkml:trace contextRef="#ctx0" brushRef="#br0" timeOffset="24124.3165">19549 9122 213 0,'4'0'68'16,"-1"0"-15"-16,3 0-38 16,0-6-5-16,4-3-5 15,2-1 0-15,3-5-4 16,-3 0 1-16,-1-3-2 16,-2-4-14-16,-2 1-9 0,-1 3 9 15,-6 2 7-15,0 4 11 16,0 2 25-16,-11 3-8 15,2 6-19-15,-4 1 6 16,1 0-6-16,-3 12-1 16,1 6-2-16,0 9-1 15,3 5 0-15,0 5-3 0,4 1 4 16,3-1 2-16,4-5-2 16,0-3-1-16,11-8-2 15,5-8-4-15,6-8 8 16,5-5 1-16,5-4-8 0,4-14-15 15,-2-7-38-15,0-8-29 16,-3-5-65-16</inkml:trace>
  <inkml:trace contextRef="#ctx0" brushRef="#br0" timeOffset="24608.6567">19826 8993 93 0,'9'-41'89'0,"-6"4"-24"16,-1 10-11-16,0 6 11 0,-2 6-8 16,0 8-24-16,1 7-22 15,6 0-12-15,-1 7-5 16,7 8 4-16,2 6 1 15,2 2 3-15,5 3-3 16,0-2-7-16,-2-3-22 16,2-3-11-16,0-7-8 15,-3-7 11-15,1-4-8 0,0-8 13 16,0-7 11-16,0-9-29 16,0-2-4-16,-1-5 74 15,-2-5 46-15,-5-2-55 16,-4 3 5-16,-1 2 11 0,-7 7 33 15,0 7 2-15,0 8 10 16,-7 6-32-16,0 5-26 16,0 2-12-16,-3 10-1 15,-1 4-1-15,2 6 0 16,-1 1 1-16,3 2 0 0,4-4-3 16,3-1-4-16,0-4 0 15,0-4-9-15,8-4-21 16,0-3-2-16,3-5 10 15,4 0 11-15,-3-2 7 16,3-9 8-16,-1 3 3 16,0-3 5-16,1 2-4 0,-5 2 1 15,1 3 0-15,0 3 1 16,-1-1 2-16,2 2-5 16,2 0 3-16,0 0 1 15,4 0-3-15,2 0 0 0,-3-2-3 16,7-4 3-16,-2-4-28 15,0-5-47-15,-2-2-8 16</inkml:trace>
  <inkml:trace contextRef="#ctx0" brushRef="#br0" timeOffset="25389.8535">20503 8695 107 0,'0'-26'75'0,"0"-6"-21"0,-4 1-14 16,-4-4 2-16,0 1-26 16,-1 1 0-16,-1 1-13 15,3 4 4-15,1 5 6 16,0 5 2-16,-1 4-4 15,6 6-1-15,-1 4-6 16,-1 4-2-16,3 0-4 0,0 13-26 16,0 6 16-16,3 7 10 15,6 2 1-15,3 5 0 16,4-2-2-16,5 2 2 16,5-3-7-16,-1-5-9 15,2-7-3-15,0-4 12 0,-5-7 5 16,-1-7-1-16,-3 0 0 15,-2-3 9-15,-1-8 2 16,-3-3 8-16,1 1-1 16,-1-3 5-16,-1 2-5 15,-2 2 2-15,-2 1-11 16,0 4 0-16,-2 5 2 0,-1 2-7 16,2 0-4-16,1 0 3 15,-2 7-1-15,2 2 4 16,3 0 0-16,-2-2-3 15,-1-2 4-15,2-1-2 0,1-4-5 16,-3 0-3-16,0 0 2 16,3-7 2-16,0-4 5 15,0-3-3-15,-1-4 3 16,4 0 2-16,-1-2-4 16,0-1 1-16,-2-1 1 0,-1 3 0 15,-2 4-2-15,-1 3 2 16,-3 5 0-16,-1 5 3 15,0 2-8-15,0 0-8 16,3 9 7-16,0 0 8 16,0 4-4-16,5-4 0 15,-1-2 0-15,1-4-4 0,5-1-6 16,-1-2-6-16,1-5-3 16,0-6-22-16,2-4 19 15,-3-3 12-15,1-2 10 16,-5-4 5-16,1 1 11 15,-2 0 20-15,-2-2-6 0,0 2-7 16,-3-1-11-16,-1 7-9 16,-1 4 3-16,-2 4-5 15,0 2 0-15,0 7-6 16,0 0 10-16,-4 6-9 16,-1 8 2-16,-2 0 3 0,4 5-1 15,-1 1 0-15,4 0-1 16,0-2-4-16,6-6 2 15,6-3-2-15,3-2 5 16,4-1 3-16,1-6-3 16,0 0-3-16,-6-4-81 15,-1-11-61-15</inkml:trace>
  <inkml:trace contextRef="#ctx0" brushRef="#br0" timeOffset="25624.245">20298 8461 298 0,'36'-24'-14'0,"13"-7"-48"15,12-6 45-15,10-3 20 16,1 0-6-16,0-2-17 0</inkml:trace>
  <inkml:trace contextRef="#ctx0" brushRef="#br0" timeOffset="26296.0257">18813 10099 356 0,'0'0'5'0,"0"-5"13"0,4-4-19 16,4 0 4-16,9 0 1 15,-2 0-2-15,6-2-2 16,0-3 0-16,6 0-1 15,6 0 0-15,4-4 2 16,6-4-7-16,9-1 7 0,-1-2 2 16,0-2-11-16,5-3 8 15,0 2 4-15,3-3 0 16,2-3-4-16,6 0 0 16,1-1-12-16,2 0-41 15,4-3 23-15,1-4 0 0,-3 2-1 16,0-5 24-16,-1 2 1 15,2-2 4-15,-2-1 18 16,1 1 2-16,2 1 2 16,-1 0-9-16,0 1-6 15,2 2-3-15,-6 4-2 16,-4-1-15-16,-4 5-33 0,-5 4-69 16</inkml:trace>
  <inkml:trace contextRef="#ctx0" brushRef="#br0" timeOffset="27561.5693">20709 9587 267 0,'6'0'14'16,"-4"0"-8"-16,-1 0-5 15,3 0-1-15,-2 0 1 16,-1 0-3-16,1 0 4 0,0 0-2 16,-2 0 1-16,0 0 7 15,0 0 7-15,0 0-1 16,0 0 2-16,0 0 2 15,0 0-9-15,2 0-7 16,3 3-3-16,0 7-2 16,8 5 0-16,1 7 3 0,3 6-1 15,3 5 0-15,-1 6-2 16,-2 2-46-16,-2-4-1 16,-3-3-87-16</inkml:trace>
  <inkml:trace contextRef="#ctx0" brushRef="#br0" timeOffset="27858.422">20641 9882 257 0,'-7'0'10'15,"0"0"12"-15,5-4-6 16,2 0 13-16,4-5-18 16,9-1-11-16,8-5 2 15,4-4-5-15,9-3 8 0,0-2-7 16,3-1 2-16,1-4-44 15,-6 4-23-15,-3-2-32 16</inkml:trace>
  <inkml:trace contextRef="#ctx0" brushRef="#br0" timeOffset="28014.6802">20975 9488 256 0,'0'0'12'0,"0"0"18"16,5 0-36-16,5 8-1 15,7 10 4-15,5 8 5 16,5 9-1-16,2 8 0 16,1 2 0-16,1 4-3 0,-5-4-88 15</inkml:trace>
  <inkml:trace contextRef="#ctx0" brushRef="#br0" timeOffset="29139.8068">24582 8474 319 0,'0'0'17'15,"0"-2"-7"-15,0 2-12 16,2 0-6-16,1 4 5 0,1 5 1 16,2 3-1-16,3 2 3 15,1 2-4-15,0 3 5 16,2 0 0-16,0-1 1 15,-2 3-2-15,-1-1 0 16,-8-1-14-16,-1-1-41 16,-3-7-71-16</inkml:trace>
  <inkml:trace contextRef="#ctx0" brushRef="#br0" timeOffset="29311.6788">24380 8667 386 0,'0'-11'8'16,"3"-5"4"-16,15 0-9 16,14-4-6-16,10 3 9 15,6-5-6-15,8-1-4 0,1 0-34 16,-3 1 12-16,-2-3-32 16,-7-3-11-16,-5 1-25 15</inkml:trace>
  <inkml:trace contextRef="#ctx0" brushRef="#br0" timeOffset="29467.8688">24911 8326 148 0,'11'-14'66'0,"-4"1"-13"16,-3 8-10-16,1 0-8 0,2 5-9 16,0 0-20-16,5 0-8 15,-2 12-1-15,2 9 1 16,3 3 1-16,-3 4 3 16,1 2-2-16,-4 3-7 15,-7-1-23-15,-2-4-32 0,-4-6-21 16</inkml:trace>
  <inkml:trace contextRef="#ctx0" brushRef="#br0" timeOffset="29967.8393">24708 8992 17 0,'63'-24'228'0,"6"-1"-224"16,7-1 0-16,9-3-2 0,1-3 3 15,-4 1-1-15,3 3-6 16,-10-2-7-16,-8 3-104 15</inkml:trace>
  <inkml:trace contextRef="#ctx0" brushRef="#br0" timeOffset="31905.1932">20761 10160 264 0,'-3'1'39'16,"3"-1"-27"-16,-2 0-11 0,2 0 3 16,0 0 19-16,0 0 11 15,0 0 3-15,5 0-29 16,10-3-10-16,6-8-3 15,11-1 4-15,10-6 5 16,8-5-13-16,11-2-34 0,2-4-7 16,6 1-6-16,-3-3 10 15,0 5-22-15</inkml:trace>
</inkml:ink>
</file>

<file path=ppt/ink/ink1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5:59.118"/>
    </inkml:context>
    <inkml:brush xml:id="br0">
      <inkml:brushProperty name="width" value="0.05292" units="cm"/>
      <inkml:brushProperty name="height" value="0.05292" units="cm"/>
      <inkml:brushProperty name="color" value="#FF0000"/>
    </inkml:brush>
  </inkml:definitions>
  <inkml:trace contextRef="#ctx0" brushRef="#br0">5275 5132 399 0,'0'-6'9'16,"0"-3"12"-16,0 2-6 15,-2 1-9-15,-1 0-4 16,-4 2-2-16,0 2 0 15,-3 2-3-15,0 0-1 0,1 6-10 16,-4 4-11-16,2 2-2 16,4-3 6-16,4 1 9 15,0 0 6-15,3-1 4 0,0 0-2 16,13 0-3-16,11-3-2 16,5 1 1-16,10-2 15 15,12-1 1-15,4-3-2 16,6-1-4-16,8 0 4 15,-1 0-2-15,0 0 0 16,1 0 10-16,-1 0-6 0,3 0-1 16,-5 0-4-16,-1 0 0 15,-4 0 1-15,-5 0-3 16,-5-1 0-16,-9-3-1 16,-6 2 1-16,-9-1-2 15,-10 3 0-15,-5 0 3 16,-12 0-5-16,-2 0-26 0,-18 0 22 15,-7 5 10-15,-9 0-8 16,-8 0 1-16,-9 1 5 16,-2 1 0-16,-5 2 1 15,-1-3-1-15,-5 6-1 0,-2 0 2 16,3-3-2-16,6 2-1 16,3-2 2-16,9-2-2 15,9 0 2-15,8 2-1 16,7 4 0-16,2 4 0 15,0 5-2-15,2 3-91 16,-6 1-91-16</inkml:trace>
  <inkml:trace contextRef="#ctx0" brushRef="#br0" timeOffset="6374.6978">2292 10320 341 0,'-5'6'8'16,"1"-6"-4"-16,4 0-2 15,0 0-2-15,7-4 8 16,12-7 19-16,8-4-19 16,9-7 4-16,5-6-10 15,7-5 0-15,3-2-1 0,2-3 0 16,0-1 1-16,-3 1-2 16,-2-2 2-16,-4 4-2 15,-3 2 2-15,-2 2-3 16,-5 3 2-16,-5 8 0 15,0 7-2-15,-6 12 1 0,-9 2-4 16,-14 16-94-16</inkml:trace>
  <inkml:trace contextRef="#ctx0" brushRef="#br0" timeOffset="10499.4653">18577 10511 205 0,'-15'0'15'0,"3"-3"16"16,4-3 0-16,-1 1 0 15,4-2-13-15,0 3 0 16,0-3-6-16,3 2 0 16,1-2-4-16,1 1 3 15,0 1-5-15,13-2-8 0,11 0 2 16,13-2 5-16,11-2-12 15,11 0-8-15,9-1-20 16,1-2-39-16,3-8-130 16</inkml:trace>
  <inkml:trace contextRef="#ctx0" brushRef="#br0" timeOffset="12327.5749">17062 10483 369 0,'2'-9'19'0,"-2"-2"11"16,3 2-10-16,3 1-12 0,1-2-4 15,4 3 1-15,-1-4-4 16,3 4-1-16,1-2 0 15,1 0-3-15,1 2 5 16,2 2-5-16,0 2 6 16,2-1-7-16,2 2 2 15,5 2 0-15,0 0 0 0,8 0 1 16,1 2 1-16,3 3-3 16,6 1 1-16,-1-3 1 15,2 1 0-15,3 0 1 16,0-1 0-16,2-2-1 15,0 3 2-15,3-4 0 0,-1 2-2 16,3 0 1-16,0-2 0 16,-1 0-4-16,1 0 3 15,-1-2-9-15,-1-2-10 16,0-1 16-16,-3 1 3 16,-3 1-10-16,1 1-26 0,-8-1-41 15,-5-1-48-15</inkml:trace>
  <inkml:trace contextRef="#ctx0" brushRef="#br0" timeOffset="16171.1609">2329 11235 375 0,'-8'0'3'0,"3"-5"-1"0,1 0 3 16,4-1 6-16,0-3-3 15,5 0-6-15,10-1 2 16,6-3-4-16,8-1 0 15,8-2-2-15,4-4 4 16,5 3-4-16,5-7 3 0,4-1-1 16,1-1-2-16,1 1-9 15,2-4-1-15,2 4-11 16,-5-2-65-16,-2 4-82 16</inkml:trace>
  <inkml:trace contextRef="#ctx0" brushRef="#br0" timeOffset="22858.2736">14091 11692 247 0,'0'0'68'0,"0"0"-51"16,0 0-11-16,0 0-2 15,5-3-4-15,4-1 6 16,1-2-10-16,7 5 7 16,-2-5-2-16,7 3-2 0,0 1-3 15,5-1 1-15,4-1 5 16,1 0-2-16,4 1 0 16,5-1-4-16,4-3 8 15,-1 2-3-15,7-3-1 16,-1 1 0-16,6 0 1 15,-1-2-5-15,5 2 0 16,1 2 7-16,3-2-2 0,1 2-3 16,0-1-9-16,-1 1 18 15,-1-1-5-15,-4 3 0 16,-3-2 0-16,-2 1 0 0,-6 0-1 16,-2 2-2-16,-6 1 4 15,-2 1-2-15,0 0 0 16,-5 0-2-16,-3 0-3 15,-7 0-65-15,-7-2-120 16</inkml:trace>
  <inkml:trace contextRef="#ctx0" brushRef="#br0" timeOffset="24889.4573">14672 11724 313 0,'-6'-2'21'0,"1"-9"-7"16,0 3 2-16,2-3-1 0,-3 1-4 15,2 0-5-15,-1 0 6 16,1-1 6-16,1 4-4 16,3 2-10-16,0 1-5 15,0 1 0-15,0 0-5 16,3 2-10-16,6-1 7 0,6-2-13 15,7 1 14-15,6-4-3 16,3-1-15-16,6 1-6 16,3-1 24-16,7-3 7 15,-1 0 3-15,1 3-1 16,3-4-1-16,2 2 4 16,-1-1-2-16,-3 2-1 0,2-1 1 15,-3 0-2-15,-2 4 2 16,-6-2 2-16,-3 3-2 15,-6-1 0-15,-4 6-2 16,-8 0 0-16,-4 0-1 16,-9 6-8-16,-5 1-110 0</inkml:trace>
  <inkml:trace contextRef="#ctx0" brushRef="#br0" timeOffset="26967.4417">17924 10474 29 0,'-12'-4'147'0,"2"1"-135"16,1-1-11-16,1 1 0 16,-2 1-1-16,3 0 1 15,0 0-1-15,2 0 1 16,0-1-1-16,0 1 1 15,4-2 0-15,-1 3-2 0,2-1 3 16,0 2-6-16,0-2 5 16,0 2 5-16,3 0-2 15,4 0 1-15,1 0 1 16,1 0 2-16,4 2-2 0,-1 0 3 16,5-1 9-16,0 2-1 15,7-2-7-15,1-1-6 16,6 2-1-16,3-2 0 15,3 0 1-15,2 0-2 16,7 0 1-16,-2-7 3 0,3 0 4 16,1 0-6-16,3-3 1 15,1 3-3-15,-7 0-1 16,4 0-1-16,-7 2 0 16,-4 1-11-16,-1 2 8 15,-8 2-26-15,-5 0-5 16,-8 0-6-16,-7 0-32 0</inkml:trace>
  <inkml:trace contextRef="#ctx0" brushRef="#br0" timeOffset="27639.289">14895 11692 128 0,'16'-7'13'0,"6"0"2"16,1-2-9-16,3 0 6 16,5 0-4-16,2-3-3 15,3-1 6-15,1 1 6 16,2-3-9-16,5 5 3 0,-3-1-4 15,2 2-4-15,2 2-2 16,-4 4-6-16,-5-2-14 16,-4 5-70-16</inkml:trace>
  <inkml:trace contextRef="#ctx0" brushRef="#br0" timeOffset="39185.7086">3590 7507 247 0,'26'-12'4'0,"1"-1"-2"16,5-1 0-16,6 2-1 15,3 1 0-15,4 0 0 16,2 4 0-16,4-2 0 16,-2 4-1-16,5-2 0 15,4 3 1-15,0 1-1 0,-2-1 1 16,5 0-2-16,-1 3 2 16,1-1-1-16,0 0 0 15,-2 2 0-15,4 0 0 16,0 0 2-16,1 0-2 15,3 0-2-15,2 0 2 0,-1 0-1 16,0 0 1-16,6 0 3 16,-4 0-3-16,3 0-2 15,3 0 4-15,0 0-2 16,4 0 0-16,5 0 0 16,2 0 0-16,-1 0 1 0,2 0-2 15,0 0 2-15,4 0 1 16,-4 0-4-16,2 0 2 15,0 0 2-15,1 0-4 16,-2 4 2-16,1-3 2 16,0 1-2-16,-2 2-2 15,0-2 2-15,0 1 2 0,2 1-4 16,-3-1 2-16,3 1 0 16,-5-3 2-16,1 5-2 15,2-2 0-15,-3-1-2 16,3-1 4-16,-2 0-4 15,2-1 2-15,-2 1 2 0,1-2-4 16,-3 2 4-16,2-2-2 16,0 0 1-16,0 0-2 15,3 0 2-15,-3 0-1 16,1 0-1-16,-1 0 2 16,-1 0-2-16,-5 0 2 0,2-4-1 15,-1 1 1-15,5-1-2 16,-4 3 2-16,3-3-1 15,1 1-1-15,-1 0 0 16,-5 2 2-16,-1-3-1 16,-7 1 1-16,-4 1-2 15,-1 0 1-15,-4 1 1 0,-2 1-1 16,-3 0 0-16,6 0 1 16,-3 0-1-16,-2 0-2 15,-2 0 3-15,1 1-1 16,-6 1 0-16,-4 0 0 0,-3-2 0 15,-7 0-1-15,-2 1 1 16,-2-1 1-16,-4 0-1 16,3 2 0-16,-6 2 0 15,0 0 0-15,-4 3-1 16,-3 3 0-16,-9 1-39 0,-8-2-165 16</inkml:trace>
  <inkml:trace contextRef="#ctx0" brushRef="#br0" timeOffset="43029.1831">17838 7354 141 0,'20'0'3'16,"2"0"-2"-16,2 0 4 0,5 0 0 16,1 2-1-16,4 1 2 15,3 3-3-15,4-3 0 16,2 3 0-16,4-1-2 16,4 0 0-16,5 2 0 0,2-1-1 15,4-1 0-15,1 2 2 16,0-2-2-16,6-1 1 15,1 2-1-15,1-3 2 16,4 1 3-16,3-1 2 16,3-1 2-16,-1 0 1 0,5-2-2 15,1 0 2-15,-1 0-3 16,5 0 4-16,2 0 4 16,4 0-6-16,3 0 3 15,1 0 1-15,7 0-4 16,-3-2 4-16,1 0-8 15,2 0-3-15,0 1-1 0,1-1 1 16,1 0-2-16,1-1 1 16,-1 3 1-16,1-2-4 15,2 0 4-15,-5 0-3 16,1 1 2-16,-6-3-3 0,-5-2 2 16,-4 1 1-16,-8 0-1 15,-4-2 0-15,-8 1 0 16,-8 1-2-16,-2 0 5 15,-6 1-3-15,-6 2 0 16,-3 1 0-16,-1 1-3 16,-2 0 5-16,-4 0-14 0,-3 1-19 15,-4 5-12-15,-3-3-27 16</inkml:trace>
</inkml:ink>
</file>

<file path=ppt/ink/ink1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7:00.006"/>
    </inkml:context>
    <inkml:brush xml:id="br0">
      <inkml:brushProperty name="width" value="0.05292" units="cm"/>
      <inkml:brushProperty name="height" value="0.05292" units="cm"/>
      <inkml:brushProperty name="color" value="#FF0000"/>
    </inkml:brush>
  </inkml:definitions>
  <inkml:trace contextRef="#ctx0" brushRef="#br0">23778 6155 210 0,'-4'-2'-3'16,"-1"-3"20"-16,3 0 6 16,1 3 4-16,1 0-23 15,0 1 0-15,0 1-3 16,0 0-9-16,0 0-18 0,0 0 22 16,5 0 6-16,4 0 1 15,4 0-3-15,4 0 0 16,5 0-1-16,0 0 5 15,8 0-7-15,3 0 1 16,4 0 4-16,1 0-1 16,3 0-1-16,4 0 0 0,-1 0 2 15,5 0-2-15,1 0-2 16,8 0 2-16,-1-2 0 16,4 0-1-16,4 1 0 15,4-5 2-15,2 0-2 16,1 1-3-16,6 0 4 15,-2-3 3-15,5 3-3 0,1-2 1 16,-2 4-1-16,-4-2-2 16,0-1 5-16,-6 0-3 15,-1 3 4-15,1 0-2 16,-2-3 0-16,0 4 0 0,5-1 0 16,0 1-2-16,0 0 2 15,1 0-4-15,3 2 4 16,-1 0-2-16,2-2-2 15,4 2-7-15,-2 0-26 16,3 0-31-16,0 0 10 16,-5 0 20-16,0-1 9 0</inkml:trace>
  <inkml:trace contextRef="#ctx0" brushRef="#br0" timeOffset="78.1262">26793 6039 35 0,'68'-1'49'0,"0"-1"-37"16,-5 0-6-16,1 2-20 15,-2 0 5-15,-5 0-56 16,-5 0 104-16</inkml:trace>
  <inkml:trace contextRef="#ctx0" brushRef="#br0" timeOffset="4859.7017">9114 6180 151 0,'14'0'10'0,"3"0"-6"16,5 0-1-16,2 0 4 16,3-2-2-16,5 1 0 15,1 1-1-15,4-2-2 0,0 0-1 16,4 0-1-16,1 1 2 15,2-3-2-15,-1 3 0 16,2-1 0-16,0 0 1 16,2-2 0-16,-1 0-1 15,1 1 0-15,0 1 2 16,-4-1-2-16,0 1 2 0,-7 2-1 16,-4 0 0-16,0 0-2 15,-6 0 2-15,-5 0-1 16,0 3 0-16,-6 1 0 15,-4-1-9-15,-2 3-23 16,-3-4-6-16,-6 0-25 16</inkml:trace>
  <inkml:trace contextRef="#ctx0" brushRef="#br0" timeOffset="5297.179">9242 6165 172 0,'0'0'24'0,"-2"0"7"0,2 0-13 15,0 0-18-15,12 0 3 16,5 0 11-16,5 0-4 16,8 0-4-16,6-2-2 0,8 2-2 15,4-4-2-15,3 0 2 16,1 1 1-16,6-3-3 15,1-1 1-15,1 2-2 16,-1-2 1-16,-1 0 0 16,-4 0 0-16,2-1 1 15,-3 5-2-15,-3-1 1 0,-4 2 1 16,2 2-13-16,-7 0-42 16,-4 0-5-16,-5 0-93 15</inkml:trace>
  <inkml:trace contextRef="#ctx0" brushRef="#br0" timeOffset="7765.8538">10100 6375 185 0,'-8'-13'9'0,"-2"-3"-1"15,1 2-1-15,1 2-1 16,1-2-4-16,-1-1 0 16,-3 2-2-16,3 3 1 0,0-2 0 15,-5 1-6-15,5 0-13 16,-4 2 3-16,0-1 12 15,0-3 3-15,1 0 1 16,0 1 1-16,-2-2 0 16,3 1 9-16,1-1 3 0,0 3-5 15,-1 1-1-15,0-2-1 16,3 5 6-16,-1 2-3 16,3 2 2-16,1 3-7 15,3 0-4-15,-1 1-1 16,2 12 0-16,0 5 0 15,0 7-1-15,7 5 1 0,3 8-1 16,0 5 1-16,0 3-1 16,0 5 0-16,-1 3 1 15,-4-1 1-15,0-1-2 16,-3-5 0-16,0-3 2 0,-2-8-1 16,0-3 0-16,0-5 0 15,0-4 1-15,0-1 1 16,-5-3 1-16,1-4-2 15,1-3 2-15,-1-3-2 16,1-1 1-16,1 0-1 16,0-2 0-16,-2 2 0 0,-3-2 0 15,-4-1-47-15,-5-5-196 16</inkml:trace>
  <inkml:trace contextRef="#ctx0" brushRef="#br0" timeOffset="8218.9322">9642 7051 345 0,'4'-10'-1'0,"-3"0"15"0,5-3-2 15,3 3-11-15,0 1-2 16,1 1 0-16,2 2-5 16,2 4 14-16,4 0-8 15,0 2-2-15,3 0 3 0,3 0-1 16,1 5 0-16,0 2 0 15,2-1 0-15,0-1 0 16,-2-3 0-16,-1 0 1 16,-4-2-1-16,-1 0 1 15,-1-2 3-15,-6-5-2 16,3-2 4-16,-4-2 1 0,-1-1 5 16,3-2-6-16,-1-1-3 15,2-1-3-15,5 0-1 16,-1 4-40-16,1 1-32 15,-2 6 8-15,-5 3-101 16</inkml:trace>
  <inkml:trace contextRef="#ctx0" brushRef="#br0" timeOffset="8672.0392">10099 7233 258 0,'-4'0'29'15,"1"0"-2"-15,-1 0-17 0,4 0-2 16,0 0-8-16,0 0-11 16,0 3 3-16,4 4 7 15,3 7 1-15,3 3 0 16,3 6 1-16,1 4-1 15,1 1 1-15,-1 1-1 0,1-1 2 16,-5-6-1-16,1-2-1 16,-4-10-1-16,-1-3 1 15,-3-1 0-15,-3-6 0 16,0 0 14-16,0-4 52 16,-5-7-49-16,-5-3-8 15,-4-6-6-15,-6-3-2 0,-2-7 0 16,-2-4 2-16,1-2 4 15,-3-1 1-15,6-1-3 16,4 2 1-16,6 1-2 16,6 1-1-16,4 0-3 15,2 0-1-15,14 4-1 0,6-1-9 16,5 5-19-16,3 5-14 16,3 4-38-16,-9 3-13 15</inkml:trace>
  <inkml:trace contextRef="#ctx0" brushRef="#br0" timeOffset="8906.434">10217 7338 264 0,'0'7'33'0,"0"-7"2"16,4 0-32-16,1 0-11 15,4 0 7-15,4 0 7 16,4-4 3-16,7-4-4 16,3-5-3-16,2-3 0 0,5-2 1 15,-2 0-35-15,-2-3-35 16,-3-2-19-16</inkml:trace>
  <inkml:trace contextRef="#ctx0" brushRef="#br0" timeOffset="9656.342">10204 6070 223 0,'-3'-13'13'0,"-3"1"-8"15,5 3 4-15,1 0 13 16,0 2-12-16,0 2-1 16,8 1-3-16,5 4-4 15,3 0-2-15,6 0 0 0,3 4 1 16,4 10-1-16,3 3 0 15,4 10 0-15,3 5 1 16,7 4-1-16,0 3 0 16,5 4 0-16,3-4 0 15,-1-3 1-15,-1-6-2 16,-1-5 2-16,-5-5-1 16,-1-5 0-16,-5-3-2 0,-5-2 2 15,-1 1 0-15,-3-2 1 16,-2 2 1-16,-6 0-2 15,1-1 2-15,-5 1-3 16,-1 0 3-16,-4-1-1 0,-1 3-1 16,0-5-10-16,-3 4-6 15,0-4-16-15,-3 1-4 16,-2-1-55-16</inkml:trace>
  <inkml:trace contextRef="#ctx0" brushRef="#br0" timeOffset="10015.6781">10891 6564 267 0,'0'0'15'0,"0"0"-19"16,8 0 3-16,13 0 0 0,-1 0-1 16,4 0 3-16,0-5 1 15,-1 2 5-15,0-6-2 16,-5 2-1-16,4-3 1 16,-6-2 0-16,2 1 3 15,-4-6 1-15,-1 4 3 0,-4-4-1 16,-1-1-3-16,-1 1 1 15,-3-1 3-15,-1 3-6 16,-3 1-10-16,0 2 4 16,1 2-57-16,-1 0-3 15,0 5-70-15</inkml:trace>
  <inkml:trace contextRef="#ctx0" brushRef="#br0" timeOffset="10453.157">11381 6796 299 0,'5'-8'-6'15,"-1"-9"17"-15,-1-1 4 16,2 3 2-16,2-2-2 16,-3 5-3-16,0-1-3 0,-2 2-6 15,0 2 1-15,-2 1-5 16,0 4-2-16,0 4 2 16,0 0-9-16,-2 0-24 15,-9 12 24-15,-2 6-1 16,-3 6 7-16,-2 9 4 0,2 5-3 15,2 1 3-15,7 1 0 16,2 2-4-16,5-3-15 16,7-3-7-16,7-3-8 15,6-4 11-15,5-6 9 16,1-7 1-16,9-7 1 0,3-9 10 16,4 0 2-16,9-10 2 15,3-8 6-15,3-2-4 16,4-1-2-16,0-2-47 15</inkml:trace>
  <inkml:trace contextRef="#ctx0" brushRef="#br0" timeOffset="14734.1673">9274 6077 180 0,'7'0'27'16,"3"0"-14"-16,2-2-11 15,6 0 3-15,1-1 0 16,1 1 0-16,2-1-1 15,3 1-2-15,2 0-1 16,0 0 0-16,3 0 0 16,3 0 0-16,4-1 1 0,3 3-2 15,3-4 2-15,6 2 0 16,4-1-1-16,3 1 0 16,3-1-1-16,2 1 0 15,2 0 1-15,2 2 0 16,-1 0 0-16,5 0-1 0,-4 0 0 15,3 0 1-15,2 0 0 16,2 0-1-16,1-1-1 16,7-5 1-16,2-1 0 15,2 0-2-15,6-2 2 16,-2-2 2-16,0 1 0 0,4-2-1 16,-8 4-1-16,-5 0 2 15,-7 3-2-15,-8 4 0 16,-8 1 0-16,-11 0 0 15,-9 5-2-15,-10 7-44 16,-11-1-85-16</inkml:trace>
  <inkml:trace contextRef="#ctx0" brushRef="#br0" timeOffset="18296.5261">10735 6295 249 0,'-10'-20'6'16,"-1"2"-5"-16,3 2 0 0,2 3 1 15,-1 3-1-15,0-1-1 16,1 2 1-16,1 2-1 16,-1 0 0-16,1 1 0 15,0-1 0-15,1 2 0 16,-1 2-1-16,1-1 1 16,-1 0 0-16,2 1 0 0,2 1 0 15,1 0 1-15,0 0-9 16,0 2 8-16,8 0-6 15,0 0 8-15,5 0-2 16,5 0 1-16,4 0-2 16,2 0-6-16,5-1 12 0,5-3-4 15,4 1 1-15,5-2-2 16,0 0 0-16,2-2 0 16,1 2 1-16,2 2-3 15,2-1 6-15,0 0-2 16,-1 2-3-16,-1 1 2 0,-1 1-1 15,-4 0 1-15,-3 0-1 16,-4-2 0-16,-4 0 0 16,-3 2 1-16,-4-2-1 15,-6 1-1-15,-1 1 2 0,-7 0-9 16,-6 0-33 0,-5 0-60-16</inkml:trace>
  <inkml:trace contextRef="#ctx0" brushRef="#br0" timeOffset="18733.9955">10316 6095 168 0,'14'1'43'15,"4"3"-43"-15,7-1 2 0,4 1-1 16,7 2 0-16,3-1 2 16,5 0 0-16,2 0-2 15,6 1 1-15,2-1-2 16,3 2 2-16,2-3-1 16,2-1 0-16,1 1-3 0,-1-2 0 15,0 0 2-15,-2-2 4 16,-3 2-3-16,-2-2-2 15,-3 2 2-15,-3-1-6 16,-7 1-92-16</inkml:trace>
  <inkml:trace contextRef="#ctx0" brushRef="#br0" timeOffset="22952.4438">9274 6288 281 0,'4'0'36'0,"-1"0"-27"15,7-3 5-15,2-2-10 16,6 0 0-16,0 0-1 16,5 0 1-16,4-1-3 15,4 0-1-15,-1 3 0 16,3-1 0-16,-3 3 1 0,-1-3-1 16,1 4 0-16,1-2 2 15,1 2-3-15,2 0 1 16,2 0 0-16,5 0 0 15,1 0 0-15,2 0 1 16,4 2-1-16,-2 0-2 0,1 1 3 16,-4 3-2-16,0-1 0 15,-2-2-1-15,0 5 1 16,1-3 1-16,-3 0-2 16,1 1 2-16,-1-2 0 15,1-3 2-15,5 1-4 0,-2-2 4 16,3 0-4-16,2 0 2 15,-2 0 2-15,3 0-2 16,-7-2 0-16,-1-2 0 16,-2 3 0-16,-2-3 0 15,-3 2-2-15,4 1 2 0,-4-3-1 16,3 2 1-16,-2 2 0 16,4-1 0-16,1 1 0 15,2-2-5-15,-7 2-54 16,-1-3-14-16,-3-3-82 15</inkml:trace>
  <inkml:trace contextRef="#ctx0" brushRef="#br0" timeOffset="35920.8203">12637 8465 223 0,'0'0'18'0,"0"0"2"0,0 0-12 16,0 0-7-16,0 0-1 16,0 0-1-16,0 0 2 15,2 0 3-15,4 0 4 16,-1 0-3-16,2 0-4 16,5 0 1-16,3 0-2 0,1 0 2 15,6-2 1-15,3 0 0 16,2-1-1-16,2-1 1 15,5 4-2-15,0-3 0 16,0 1-1-16,0 0 1 16,-2 1-1-16,-1-1 1 15,-2 2-2-15,-1 0 2 0,-2 0-1 16,-1 0-1-16,-8 0-24 16,-2 0-124-16</inkml:trace>
  <inkml:trace contextRef="#ctx0" brushRef="#br0" timeOffset="38030.6146">18028 8576 40 0,'15'0'6'0,"0"-2"-6"0</inkml:trace>
  <inkml:trace contextRef="#ctx0" brushRef="#br0" timeOffset="39780.4382">27745 8585 102 0,'-4'0'20'15,"3"0"-15"-15,1 0-3 16,-2 0 9-16,2-4 19 16,0-1 3-16,5 1-5 15,7-3-6-15,7 2-16 16,4 1-6-16,9 1-3 0,6-1 11 16,6 4-4-16,10-2-3 15,6 2 1-15,3 0-2 16,1 0 1-16,4-1 1 15,3-3-8-15,-1 2-2 16,-2 0 7-16,1-3-7 0,-4 1 2 16,-4 2 6-1,-2 1 0-15,-3-1 0 0,-7 2-27 16,-4 0-23-16,-10 0 22 16</inkml:trace>
  <inkml:trace contextRef="#ctx0" brushRef="#br0" timeOffset="43858.8984">12423 8506 283 0,'0'0'17'0,"-3"0"9"15,3-5-6-15,0 1-12 16,0-1-3-16,3 1-3 15,5 1-2-15,3-3-1 16,5 1 0-16,2 2 5 16,4-3-7-16,5 0 4 0,0 5-3 15,5-4 2-15,2 3-1 16,0-2 3-16,2 4 1 16,0-1-5-16,-1-1 2 15,-1 2-8-15,1-2 4 16,-4 0-13-16,-2 2-18 0,0-1 9 15,-3-1-3-15,-5 0-29 16,-5 0 6-16,-5 0-17 16</inkml:trace>
  <inkml:trace contextRef="#ctx0" brushRef="#br0" timeOffset="44077.6059">12559 8511 223 0,'8'0'46'16,"16"0"-40"-16,10-3-27 15,15-8 23-15,14 2-8 0,8-5-31 16,9-6-101-16</inkml:trace>
  <inkml:trace contextRef="#ctx0" brushRef="#br0" timeOffset="45233.8215">27989 8687 235 0,'19'0'30'0,"3"-6"-31"0,2-1 4 16,1 2 0-16,2 1 0 16,2-1 1-16,-1 1 2 15,2 1-6-15,2-3-7 16,3 2 7-16,1 3 2 0,-2-3-3 15,0 1-6-15,2-5-36 16,-6 3-29-16</inkml:trace>
  <inkml:trace contextRef="#ctx0" brushRef="#br0" timeOffset="45499.4272">27892 8487 211 0,'0'0'18'0,"2"-2"28"15,23-2-32-15,9 0-12 16,11 1-3-16,11 3 4 0,8 0 1 15,9 0-4-15,7 2 0 16,1 5 0-16,6 2 0 16,1-4-51-16,-1 1-59 15</inkml:trace>
  <inkml:trace contextRef="#ctx0" brushRef="#br0" timeOffset="50952.4792">28186 7874 153 0,'0'0'22'15,"0"-4"5"-15,0 0-9 0,0 1-3 16,0-2-7-16,0 4-2 16,0-3-4-16,0 3-3 15,4-1 1-15,2-2-1 16,-3 1 3-16,3 2 0 15,-3-3-1-15,-1 2-1 16,-1-2 1-16,1 0 2 0,-2 0-1 16,0-2 0-16,0-1 1 15,0-1 1-15,0 3-4 16,0-1 2-16,-2-2-4 16,-3 2-3-16,-2-1 5 15,-2 0 0-15,-4-3-2 0,1 4 4 16,-6 0-4-16,1-4 1 15,0 3 0-15,-3 2 0 16,2-1 0-16,0 3 1 16,-2 1 0-16,3 0 1 15,-4 2-2-15,-2 0 1 16,0 0-2-16,0 6 1 0,-1 1 0 16,-1 0 1-16,2 4-1 15,1-4 1-15,1 2-2 16,1 5 2-16,0-2-1 15,0 3 0-15,1 1 2 0,2 1-1 16,2 7-2-16,2 1 1 16,0 1 1-16,2 4-1 15,4 5 0-15,0 1 1 16,4 2 0-16,-1-2 0 16,4 0-1-16,0 0 1 15,0-3 0-15,0-1 0 0,0-3 1 16,7 3 0-16,0-1-1 15,2 2 1-15,4 1 1 16,3 6-1-16,4-3-1 16,3 6-1-16,4 1 2 15,2 5 0-15,0-5-1 0,0 1 0 16,0-6-1-16,4-7-3 16,-3-10-5-16,5-12-5 15,1-8 9-15,0-2 4 16,3-6 7-16,0-4-2 0,3-2 1 15,-3 1-5-15,2-4 2 16,-1 5 0-16,0-1-3 16,-5 0 1-16,5 1 0 15,-2-3 0-15,3 1-1 16,0-5 1-16,-1 0-3 16,-1-5-9-16,1-1-29 15,-5-2 5-15,-1 0 50 0,-7 0-5 16,-3 0-7-16,-4 2-3 15,-4-2 2-15,-3 0-1 16,-3-4 2-16,-3 3-1 16,0-1 3-16,1 0 0 15,-3 2 6-15,-3 2-2 0,2 2 5 16,-4 3 4-16,0 0-12 16,0 4-2-16,-6-4-2 15,0 2-1-15,-6-4 3 16,0-3 0-16,0 0-4 0,-1-3 3 15,0 0-1-15,0 0 0 16,1 1-1-16,3 2 1 16,0 1-1-16,-3 0 0 15,1 5-4-15,-2-1-1 16,-1-3 5-16,-3 5 4 0,2-2-1 16,-4 1-2-16,1 0-1 15,-3 2 0-15,-1-3 1 16,1 3 1-16,0-2-1 15,-3 3 0-15,2 0 3 16,-1 2-2-16,-2 1-1 0,0 2 0 16,-4 2-2-1,0 5 0-15,-3 2 0 0,-2 0-2 16,0 4 2-16,-3 6 0 16,2 1 1-16,1 5-6 15,-4 0-18-15,2 2-18 16,4 0-24-16</inkml:trace>
  <inkml:trace contextRef="#ctx0" brushRef="#br0" timeOffset="51796.2067">28082 7796 115 0,'-3'0'36'0,"1"-1"-13"0,0-2-5 16,1-1-4-16,-2 2-6 16,3-2-5-16,-2 0 0 15,2 1-2-15,-2-1 0 16,2 1-1-16,0-4-2 16,0-2 1-16,2 0 2 0,4-3-1 15,3-5 3-15,2-2 1 16,0-2-3-16,3-3-1 15,-2 3 3-15,3-2 0 16,-5 1-1-16,2 6-2 16,-4 4 1-16,-2 3-1 15,-3 3 0-15,2 3-1 0,-3 3 0 16,1 0-20-16,-3 0-41 16,0 5 9-16</inkml:trace>
  <inkml:trace contextRef="#ctx0" brushRef="#br0" timeOffset="52093.064">28030 7775 187 0,'13'-14'5'0,"5"-5"4"0,0-2 0 15,7-2 1-15,0 2-1 16,-2 0 2-16,-1 4-5 16,-3 2-4-16,-1 4-2 15,-5 4-2-15,-2 3 1 16,-1 3-25-16,-4 1-35 0,-5 0-97 15</inkml:trace>
  <inkml:trace contextRef="#ctx0" brushRef="#br0" timeOffset="52343.0581">28014 7825 139 0,'11'-14'16'0,"1"-1"7"16,6-3-9-16,2-1-8 16,5-2 1-16,2-1-3 15,0-1 1-15,-2 1-4 16,-3 1-1-16,-3 5-1 0,-4-2-47 15,-3 6-118-15</inkml:trace>
  <inkml:trace contextRef="#ctx0" brushRef="#br0" timeOffset="52686.8143">28033 7803 171 0,'0'-5'25'16,"6"-4"-12"-16,9-3-7 0,0-2-4 15,11-6 1-15,2-3 0 16,6-4 0-16,0-3-1 16,3 1 1-16,-1 2 2 15,-4 1 0-15,-1 6-3 16,-8 4-3-16,0 3 0 0,-5 5-2 16,-6 2-20-16,-4 6-29 15,-4 0-20-15</inkml:trace>
  <inkml:trace contextRef="#ctx0" brushRef="#br0" timeOffset="52968.0448">28014 7803 116 0,'0'0'58'15,"0"0"-43"-15,7-7-9 16,5-3 2-16,7-2-7 0,3-5 1 16,7-2-1-16,0-1 1 15,6-2-1-15,-1 0-1 16,-3 0 4-16,1 6-2 15,-10 0-3-15,2 5-6 0,-7-2-65 16</inkml:trace>
  <inkml:trace contextRef="#ctx0" brushRef="#br0" timeOffset="53343.0171">27989 7825 167 0,'7'-7'13'15,"5"-7"-6"-15,1 3-2 16,5-4-1-16,5 0 0 0,3-3-1 16,2-2-1-16,1 1 0 15,2 1 0-15,-2 0-2 16,-4 4-1-16,-4 1-12 15,-5 2-127-15</inkml:trace>
  <inkml:trace contextRef="#ctx0" brushRef="#br0" timeOffset="53796.0638">27989 7746 6 0,'0'13'2'16,"0"-1"1"-16,0-5 2 0,0-1 12 16</inkml:trace>
  <inkml:trace contextRef="#ctx0" brushRef="#br0" timeOffset="55217.9162">27804 8829 229 0,'2'-4'9'16,"0"-4"0"-16,-1-3 4 0,5 4-2 16,0-5-5-16,2 2 2 15,3 3-4-15,-1-2-2 16,5 4 0-16,-1-1-2 15,1 3 0-15,4 1 2 16,1-1-2-16,2-1 0 0,3 1 0 16,-2-1-2-16,4 0 1 15,0-1 0-15,0 3 2 16,-2-1 0-16,-4 1-5 16,-1 2 5-16,-3 0-1 15,-3 0 0-15,-4 0-3 16,-3 2-12-16,-4 1-15 15,-1-1-21-15,-2-2-27 0</inkml:trace>
  <inkml:trace contextRef="#ctx0" brushRef="#br0" timeOffset="56077.2266">24906 8681 119 0,'3'0'35'0,"-1"-4"-20"16,0 1-7-16,1-2 2 15,-1 3-4-15,5-4-1 0,1 3-3 16,2-1 0-16,1 3-2 16,6-1 1-16,0 0-3 15,6 2 4-15,3 0-2 16,3 5 0-16,5 2-1 15,3 1 2-15,7-1-1 16,0 0 0-16,3-2-1 16,3 0 0-16,2-3 2 0,4 0 0 15,-3-2 0-15,2 0 0 16,0 0 0-16,-2 0-2 16,3-5 1-16,-3 1-2 0,1-3 4 15,2 0 1-15,-2 2 2 16,-5 1-3-16,2 0 0 15,-6 1-2-15,2-1 1 16,-5 3 0-16,4-5-1 16,-5 2 2-16,-2 1-2 15,-5 0 1-15,-3 1-2 0,-3-2 1 16,-4 4 0-16,-6 0 0 16,0 0 0-16,-2 0-1 15,-3 0-2-15,1 0-10 16,-1 2-24-16,-1-2-60 15</inkml:trace>
  <inkml:trace contextRef="#ctx0" brushRef="#br0" timeOffset="56405.3244">26817 8610 11 0,'-17'5'9'16,"5"0"-4"-16,-3 1 0 0,3-1-2 16,-3 2-2-16,3-2-1 15,-1 1 1-15,2-1 0 16,-3 2 0-16,3-3-1 0,-1 0-18 16</inkml:trace>
  <inkml:trace contextRef="#ctx0" brushRef="#br0" timeOffset="56905.2865">26323 8711 105 0,'5'0'27'0,"7"-7"-24"16,7 4 2-16,2-3 3 15,4 3-2-15,3-1-1 16,6 3-2-16,8-1-2 0,5 2-2 16,7 0 2-16,5 0-2 15,7 0-2-15,9 0 7 16,1 0-1-16,5 0-1 16,0 0 0-16,5 0-1 15,-5 0 0-15,-2 0-1 16,-5 0-1-16,-6-2 1 0,2-7 1 15,-4 2-3-15,-3-7-2 16,0-1 7-16,4-1-4 16,-4 2 2-16,-5 2-8 15,-4 1-6-15,-1 2-3 16,-13 4-21-16,-6-1-5 0</inkml:trace>
  <inkml:trace contextRef="#ctx0" brushRef="#br0" timeOffset="57795.9231">27190 8772 115 0,'0'0'43'16,"0"0"-31"-16,0 0-2 16,0 0 0-16,0 0-5 15,0 0-4-15,0 0 1 0,0 0-2 16,0 0-3-16,0 0 1 16,0 2 1-16,0 3 0 15,0 4 1-15,0 2 0 16,0 0 0-16,3 4 0 15,1 2-1-15,1-1 2 0,0 1-1 16,3 3-1-16,1 0-2 16,1 3 3-16,2 0 2 15,0 4-2-15,0 2 1 16,3 1-1-16,1-2 0 16,0-1 0-16,3 0-2 15,0-4 2-15,4-1-1 0,-1-3 2 16,4-5 1-16,0 0 1 15,2-3-2-15,1-3 1 16,3-2 3-16,1-2-1 16,2-4 2-16,4 0 1 15,0-2-1-15,2-8 1 0,1-6-1 16,-3-2-2-16,-3-2-1 16,0-4-1-16,-6 0 0 15,-3-2-1-15,0-3 0 16,-3 0 0-16,0-1 6 15,-2 0-15-15,-2 3 12 0,0 2-3 16,-4 3-1-16,-3 8 0 16,-4 0 1-16,0 1-1 15,-2 5-5-15,-4 0-6 16,2 1-7-16,-4 2-8 16,-1-1-31-16</inkml:trace>
  <inkml:trace contextRef="#ctx0" brushRef="#br0" timeOffset="58233.3902">27858 8893 227 0,'-3'0'14'0,"0"-1"-8"15,3-4 0-15,0-3-1 16,8 3-2-16,6-2-3 16,4-2-2-16,7-2 7 0,3 1-5 15,5-3-2-15,2-1 2 16,-1 3 2-16,-2-3 1 15,2 3-3-15,-4 0-10 16,-2 4 15-16,-6 1-8 16,-4 5 5-16,-4 1-3 0,-2 0 1 15,-7 1-10-15,2 10 8 16,-4 3-3-16,-3 4 2 16,2 2 1-16,-2 2 2 15,0 3 2-15,0 2-4 0,0 1 4 16,0 4-1-16,0 2 0 15,-2 3-2-15,-8 2-39 16,3-7-111-16</inkml:trace>
  <inkml:trace contextRef="#ctx0" brushRef="#br0" timeOffset="59061.5655">28003 8899 104 0,'-7'0'3'0,"0"0"-7"15,0 0-16-15</inkml:trace>
</inkml:ink>
</file>

<file path=ppt/ink/ink1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8:30.098"/>
    </inkml:context>
    <inkml:brush xml:id="br0">
      <inkml:brushProperty name="width" value="0.05292" units="cm"/>
      <inkml:brushProperty name="height" value="0.05292" units="cm"/>
      <inkml:brushProperty name="color" value="#FF0000"/>
    </inkml:brush>
  </inkml:definitions>
  <inkml:trace contextRef="#ctx0" brushRef="#br0">5311 6325 257 0,'18'0'8'0,"-3"-7"0"16,4 1 3-16,5 0 2 15,1 2-1-15,2 0-5 16,2 1 0-16,3 1-5 0,2 0 0 16,2 2-2-16,3 0 1 15,2 0-1-15,3 0 0 16,-2 4 0-16,2-3 0 16,-1 5 2-16,2-2-4 15,0 0 2-15,2 0-1 16,1 0 2-16,4-1 1 0,0 1-4 15,3-1 2-15,3 1 0 16,1 2 0-16,2-1 0 16,0-2-1-16,-1 3 1 15,3 1 1-15,-2 0-1 16,3 0 0-16,1-2-2 0,1 1 2 16,5-1-11-16,-1 1-7 15,-2-1-2-15,0-2 7 16,1 1 4-16,-1-2 7 15,-4-1 0-15,4 1 2 16,0-2 0-16,-1 2 2 0,0 0-4 16,-3 0 4-16,-1 1-2 15,-4 1 0-15,-4-2 1 16,-6 1-1-16,0-3 1 16,-3 4 0-16,-5-3 1 15,1-1 1-15,-3 3-2 0,2 1-1 16,-6 2 0-16,-2-4 0 15,-14-2-15-15</inkml:trace>
  <inkml:trace contextRef="#ctx0" brushRef="#br0" timeOffset="3437.266">9709 6448 300 0,'6'0'31'0,"6"-4"-19"16,0-1-9-16,6 0-2 15,2-1 0-15,5 1-1 0,4 0 2 16,3 1-2-16,8-1 0 16,1-1 0-16,7-1 0 15,6 0-1-15,2 0 1 16,5 0-1-16,0 2 0 15,4-3-2-15,-4 2 3 16,7 2 0-16,-2 0-1 0,5 2 1 16,4 2 1-16,-1 0-2 15,3 0 1-15,0 0 0 16,-2 0 1-16,-1 0-1 16,2 0 0-16,-3 0 0 15,-2 2-1-15,-2 2 1 0,-1 0 0 16,-1 0 0-16,-5 0-2 15,0 2-19-15,-7-3-2 16,-4-1 3-16,-7 1-12 16,-4 1 23-16,-6 2 9 0,-7 1 0 15,-9 1 1-15,-7 3-17 16,-11 2-70-16</inkml:trace>
  <inkml:trace contextRef="#ctx0" brushRef="#br0" timeOffset="13124.6095">5872 6468 111 0,'30'0'6'0,"4"-2"3"16,4-2 6-16,6-1-6 16,5 1-3-16,7 1 1 15,5-3-4-15,2 3 0 0,5 0-1 16,3 3-1-16,-2-3-3 15,3 3 2-15,1-1 1 16,1 1-1-16,0-4-1 16,2 2 2-16,-1 1 0 15,-1-3 1-15,6-1 0 16,-2 1 0-16,-2 0 3 0,2 0 0 16,0-2 2-16,-2 2-4 15,-4-3 1-15,-1 2-5 16,-4-1 4-16,-4 1-2 15,-4 2 1-15,-7-1 0 16,-5 2-1-16,-2 0 0 0,-8 0-1 16,-3 1 3-16,-1-1-3 15,-8 1 0-15,-5-2 1 16,-6 3-1-16,-3 0-1 16,-5 0-5-16,-6 0-9 0,0 0-29 15,-14 0 23-15,-5 0-7 16,-4 0 2-16,-6 0-8 15,-3 0 16-15,-6 0 5 16</inkml:trace>
  <inkml:trace contextRef="#ctx0" brushRef="#br0" timeOffset="13640.1873">5875 6384 215 0,'0'-6'7'0,"7"1"12"0,4 2-13 16,9 1 0-16,3 0-4 16,6 0 2-16,3 2-2 15,9 0 1-15,5 0-3 16,5 0 3-16,5 0-2 0,10 2 2 15,1 0-2 1,7 1-1-16,-1-1 0 0,6-2 1 16,3 2 1-16,1-2-2 15,4 2-1-15,3-1 1 16,-2-1 0-16,3 0 1 16,-4 0-1-16,2 0 1 0,-5 0-1 15,-1 0-1-15,-4 0 2 16,-2 0-1-16,-2 0 1 15,-4 2 0-15,-6 7-1 16,-11-2-35-16,-3 4-205 16</inkml:trace>
  <inkml:trace contextRef="#ctx0" brushRef="#br0" timeOffset="15343.2042">5767 6380 211 0,'18'-2'15'16,"-2"-5"-10"-16,6 2 2 16,3 1 16-16,2-1-19 0,4 4-1 15,3-3-1-15,3 2-1 16,4 0 0-16,5 2 0 15,4 0-1-15,3 0-1 16,3 0-21-16,2 2 21 16,3 1-5-16,2 1-10 0,-2-1-2 15,5 1 12-15,0-2 3 16,7-2 5-16,-2 0-2 16,4 2 1-16,5-2 1 15,1 0-2-15,3 0 1 16,-1 0-1-16,1 0 0 15,-2 0 3-15,-1 0-4 16,0 0 4-16,-4 0-3 0,1 0 2 16,-7 0-1-16,1-4 0 15,-8 2-1-15,-2 0 0 16,-7 1 0-16,-2-1 0 16,-7 2 1-16,-8 0-1 0,-7 0-1 15,-10 2-3-15,-12 1-98 16</inkml:trace>
  <inkml:trace contextRef="#ctx0" brushRef="#br0" timeOffset="18311.7397">3609 5203 166 0,'11'-5'12'0,"-1"-1"-5"16,3 3-3-16,3-4 0 16,0 4-2-16,2 2 1 15,2-1 0-15,1-1 1 16,1 0-3-16,2 0 0 0,1 3 0 16,-1-1-1-16,-2 1 1 15,5 0-1-15,-1 0-1 16,1 0 1-16,0 0 0 15,0 1 0-15,4 3 0 16,0 1-1-16,4 0 0 16,-1 0 0-16,3 3 1 0,4-3 2 15,3 2-2-15,-2-2 0 16,6 1 1-16,-2 1 1 16,4 0-1-16,4-2-1 15,5 1 3-15,-2 0-2 0,10-1-1 16,-3 0 2-16,4 0-2 15,1-3 1-15,3 3 0 16,-2-4-1-16,4-1 1 16,-1 0 0-16,3 0 0 15,-3 0-1-15,0 0 0 16,5 0 0-16,0 0 2 0,-3-4 1 16,-2 4-1-16,-2-2 3 15,-5 2 1-15,-3 0-4 16,-4 0 0-16,-6 0 1 15,0 0-3-15,-8 2 2 16,-2 2-2-16,-6 3 1 0,-4-3 0 16,-6 4 1-16,-7 0-1 15,-6 2-1-15,-9-1-1 16,-5 2-38-16,-2-4-133 16</inkml:trace>
  <inkml:trace contextRef="#ctx0" brushRef="#br0" timeOffset="21889.7021">3269 7441 114 0,'0'-10'196'15,"0"-3"-193"-15,0 1 0 16,0-1 0-16,0 2-1 0,0 3 1 16,0-3-2-16,7 2-5 15,1 0 2-15,3 0 2 16,4 0 0-16,2 2 1 15,3-2-3-15,1 0 0 16,2 2-2-16,4 2-4 0,-1 0 8 16,3-1 0-16,-1 2-1 15,3 1 2-15,1 3-1 16,0 0 0-16,4 0 0 16,2 0 0-16,5 0-1 0,0-2 2 15,6 6-1-15,1-1-2 16,2 1 2-16,2 0 1 15,5-1-1-15,-2 0 1 16,4 3-2-16,2-2 1 16,6 2 0-16,-3 4 1 15,4-3 0-15,0 2-1 16,2 1 0-16,2-2-1 0,3 2 1 16,3 1 1-16,2-1 0 15,2-1-2-15,2 2 2 16,2 0-1-16,3-2 0 15,3-2 0-15,-1 0 0 0,2-2-1 16,2-1 0-16,-1 0-4 16,-1-4-9-16,0 0 7 15,4 0 10-15,-1 0-1 16,3 0-2-16,0-2 0 16,-1-4 2-16,-3-1-2 0,-4 4 2 15,-3-3-3-15,-3 1 3 16,-7 3 0-16,-6 2-2 15,-9 0 1-15,-17 7-1 16,-17 0-163-16</inkml:trace>
  <inkml:trace contextRef="#ctx0" brushRef="#br0" timeOffset="23639.6384">4375 8132 106 0,'0'0'32'0,"0"0"-22"16,0 0-5-16,0 0-2 15,0 0 10-15,0 0 6 16,2 0 7-16,3 0 4 16,3-2-23-16,-1-6 2 15,4 0 2-15,4-3 3 0,-1-3-4 16,4-1-2-16,-1-6 2 16,3 3-3-16,-2-5 0 15,-3 7 2-15,-1 0-3 16,-1 6-4-16,-5 4-1 15,-1 6-2-15,-3 0-9 0,-4 7-87 16,0 2-30-16</inkml:trace>
  <inkml:trace contextRef="#ctx0" brushRef="#br0" timeOffset="26686.8327">15013 8249 61 0,'15'0'11'16,"3"0"-5"-16,-1 0 0 15,2 0-3-15,0-2 7 16,-1 1 4-16,-2-3-1 0,2 1 6 16,-4 0 7-16,1 0 1 15,2 2-12-15,-2 1-8 16,2-2-6-16,2 2 0 15,1 0 0-15,2 0-1 0,4 0 1 16,3 0-1-16,1 0 1 16,4-2-1-16,5 0 0 15,5-2 1-15,5 1-1 16,3-2 2-16,5-1-5 16,6-1 4-16,5 0-1 15,3-1 0-15,2 2 0 16,5-3 2-16,-2 3-2 0,2 1 0 15,1-1 1-15,-3 2 0 16,-5 0-1-16,-3 4 1 16,0 0-1-16,-4 0-1 15,-7 0 1-15,-7 7-1 0,-7 0-3 16,-11 0-109-16</inkml:trace>
  <inkml:trace contextRef="#ctx0" brushRef="#br0" timeOffset="28812.3597">19125 8233 68 0,'7'0'22'15,"0"0"-8"-15,1 0 8 16,-1 0 1-16,0-1-4 16,2-1-9-16,2 0-7 0,1 2-1 15,3-2-1-15,3 0 0 16,3-1 1-16,3 1-1 16,3-2 0-16,5 1 1 15,2-5 3-15,2 3-3 16,5 0 1-16,1 1 0 15,3-1 1-15,2 0-1 0,1-3 1 16,2 5 1-16,2-2-4 16,5 1 1-16,3 1 3 15,1-3-4-15,1 2-1 16,5 1 2-16,2-1-1 16,-1 0-1-16,0 1 0 15,5 0 2-15,0-1-4 0,-2 0 2 16,3 1 0-16,-4 1 2 15,1-1-4-15,1 1 4 16,4 0-2-16,-5-1 1 16,2 0-1-16,-2 0-1 0,-1 2 1 15,-2-1 0-15,-2 0 0 16,-8 2 0-16,-2 0 0 16,-7 0 1-16,-3 0-1 15,-7 0 0-15,-7 0 0 16,-3 0 0-16,-5 0 0 0,-2 4 0 15,-2-1-1-15,-1 1 2 16,-2-1-1-16,-2 4-1 16,-2 1-1-16,-2 0-2 15,-2 1 0-15,-3 0-13 16,-3-3-106-16</inkml:trace>
  <inkml:trace contextRef="#ctx0" brushRef="#br0" timeOffset="29661.4085">21499 8142 203 0,'0'0'5'0,"0"0"-2"15,0 0-6-15,0 0-24 0,0 0 1 16,2 0 17-16,3 0 13 15,3 0-8-15,2 0-2 16,1 0-4-16,4 0 5 16,0 0-1-16,2 0 5 15,4 0 1-15,1-2 1 16,5 2 12-16,3-4-3 0,4 3 2 16,0-1 0-16,2 2 1 15,4-1-1-15,0-1-5 16,2 0-1-16,0 0 0 15,4 1-1-15,3-2 2 16,1 2-5-16,4-1 1 0,4-2-1 16,1 3 0-1,2-1 1-15,2-2-1 0,1-1 0 16,4 2 0-16,-1-5-2 0,4 2 2 16,-2 2 1-16,1-2 0 15,3-1-1-15,-4 3 1 16,1 1-1-16,0 3-2 15,-3 0 1-15,-1 0-1 16,-5 0-1-16,0 5-1 16,-6 2-29-16,-11-6-94 0</inkml:trace>
  <inkml:trace contextRef="#ctx0" brushRef="#br0" timeOffset="33029.7682">29408 8172 201 0,'-9'0'3'15,"1"0"-1"-15,1 0-1 16,-3 0 0-16,3 0 4 16,-3 0 0-16,3 0 6 0,0 0 2 15,2 0-7-15,-1 0-3 16,2 0-1-16,2 0-1 16,1 0-1-16,1 2-3 15,0 0 1-15,7-2 7 16,6 0 1-16,2 0-2 15,9 0-1-15,1 0-1 0,8 0 0 16,1 0-4-16,5 0 2 16,6 0 0-16,1 0-2 15,5 0 3-15,0 0 3 16,2 0 0-16,1 0-1 16,0-2 5-16,2-1 2 0,-5 3-4 15,0-2 4-15,-4 2-8 16,-8 0 3-16,-3 0-5 15,-9 0 1-15,-8 9-1 16,-7 2-3-16,-9 1 1 0,-3 2-28 16,-5-7-36-16</inkml:trace>
  <inkml:trace contextRef="#ctx0" brushRef="#br0" timeOffset="36513.8923">4936 8800 170 0,'0'-5'25'15,"0"0"11"-15,0-2-11 16,0 1-9-16,0 1-5 16,0 2 10-16,1-3-15 0,-1 1-3 15,0 3 0-15,2-1-2 16,-2 0-1-16,2 2 0 15,1 1-2-15,0 0-3 16,-1 0 0-16,3 0 4 16,2 1 2-16,-2 5-1 15,5-2 1-15,-2 1 0 0,5 0-1 16,0 0-5-16,-1 3-2 16,5-3 7-16,2 2 0 15,-1-2-2-15,6 1 0 0,2-1 1 16,3 1 0-16,1-3 1 15,7 1 0-15,2-1-2 16,4-1 0-16,6 0-2 16,-1 0-3-16,7-2-13 15,1 2 4-15,4-2-3 16,1 0 3-16,1 0 3 16,1 0 11-16,2-4 1 0,-1-2 2 15,3 3-1-15,2-2 1 16,-3 3-1-16,4-2 2 15,1 3-2-15,2-1 1 16,2 0 1-16,-2-2 2 16,1 2-1-16,3 1-2 15,1 1 0-15,-3-2-1 0,2 0-1 16,0 0 1-16,-1 2 1 16,-5-3-1-16,4 3 1 15,-7 0-7-15,-4 0 16 16,2 0-8-16,-1 0 2 0,0 0-4 15,1 3 0-15,-2 3 0 16,-3-5-16-16</inkml:trace>
  <inkml:trace contextRef="#ctx0" brushRef="#br0" timeOffset="38951.2171">9001 8742 277 0,'10'0'8'0,"2"-4"-2"0,6-3-6 16,5-2 2-16,4-2-2 16,2 3 6-16,5-3 0 15,6 0-2-15,1 4-3 16,3 2 1-16,5 3-3 0,5 0 0 15,1 0-4-15,6 2-9 16,2 0-1-16,4 0 0 16,1 0-2-16,4 0 4 15,2 4 5-15,5-1 5 16,2 4 6-16,2-1-2 0,5 1-1 16,4-4 3-16,9 1-2 15,0-4-1-15,1 0-5 16,4 0 13-16,0 2-7 15,-2-2 8-15,-1 4-7 16,-1 1-2-16,-4 2 16 16,2 2-13-16,0 4-3 0,-1 3-1 15,-4 0 4-15,0 3-5 16,-5 3 4-16,-4-5-13 16,-11 1-151-16</inkml:trace>
  <inkml:trace contextRef="#ctx0" brushRef="#br0" timeOffset="49919.9335">4382 8112 169 0,'0'0'21'16,"2"0"5"-16,2 0-21 15,0 0-3-15,0 0 1 0,-1 0 0 16,2 0 0-16,1 0 1 16,0 0-2-16,2 0 1 15,1 0-2-15,2 0 0 16,0 0 0-16,3 0 0 16,1 0-2-16,0 0 1 15,4-2 1-15,-2-1 0 0,7-1 0 16,-1-1-2-16,8 1 3 15,-2-1-1-15,5-1-2 16,0 3-6-16,1-6-21 16,3 2 5-16,-2 0 17 15,0 0-2-15,4-3 6 16,-3 3 7-16,2 2-4 0,0-2 0 16,-2 1 5-16,2 3-2 15,-1-1 3-15,4 0 1 16,-1 4-5-16,0 0 4 15,3 0-4-15,-3 0 0 16,6 0 1-16,-3 0-3 0,2 0 1 16,0 4 0-16,3 0-2 15,-3 1 0-15,4-1 1 16,-2 0-1-16,0-1 3 16,-2 1-4-16,3-1 1 0,-5 1 1 15,3-1 4-15,-4 1 1 16,4 0 1-16,-2 0 0 15,2 2 1-15,-3-2-3 16,3 1 8-16,-1 1-10 16,2 1-1-16,1-3-1 15,0 2-1-15,2 0 1 0,-1-1 3 16,0 0-4-16,3-1 0 16,-6-1 1-16,2-1-1 15,1 0-1-15,-1 1 3 16,3 0-3-16,-4-2 2 15,1 3 0-15,-1-1-1 0,3 0 0 16,-1 1 1-16,-4 2-2 16,3-2 1-16,-2-1 2 15,-2-2-3-15,-1 2 1 16,0-2 1-16,-3 1-1 16,0 0-1-16,-1 0 2 15,1-4-1-15,-3 2 0 0,-1 0 0 16,-3 0 1-16,-1 0 1 15,0 0 4-15,-4 0 0 16,-3 0 0-16,-3 0-4 16,1 0 0-16,-7 0 1 0,0 0-3 15,-3-2 2-15,-1-1-1 16,-4-1 1-16,-1 1 4 16,0-1 2-16,-3-2 8 15,2-1-7-15,-1 0-1 16,-5 0 0-16,6-2-2 15,-4-3-1-15,0-1-2 0,-1-3 1 16,0 0-4-16,0-2 1 16,-1-3 0-16,-1 2 0 15,2-1 0-15,-2-3 1 16,0 3-1-16,0-4 6 16,0 4-3-16,0-2-1 0,0-1-3 15,0 0 2-15,0-2-1 16,0 1 0-16,0-2 0 15,0 2 1-15,0-1-1 16,-2 3-1-16,1-2 2 16,-3 6 3-16,1-1 17 0,-2 4-18 15,0 1-2-15,0 4 0 16,0 2 2-16,-2 1-2 16,0 2-1-16,-3 2-4 15,0-1-2-15,-3 2-3 16,-1 2-1-16,0 0-1 0,-5 0 2 15,4 0 0-15,-5 0 4 16,-1 0 5-16,1 0-1 16,-2 0 2-16,0 4-2 15,-2-4-2-15,2 0 2 16,0 0 2-16,-3 0-2 16,3 0 0-16,-1 0 1 0,-1 0 0 15,-3 2-1-15,4-4 0 16,-2-2 0-16,4 2 0 15,-6-2 1-15,1 1-1 16,1 1 0-16,-2-1 0 16,3 1 0-16,-7-2 0 0,2 1 0 15,2-3 0-15,-2 1 1 16,-1 0 0-16,-1-2 2 16,1 1-2-16,-2 1-1 15,-4-1 0-15,2 3 0 16,-3-2 1-16,0-1-1 0,-3 2 0 15,3 1 0-15,-3-1 1 16,-3 3-2-16,5-3 1 16,-2-1 0-16,4 1 1 15,-1-1-2-15,-1-1 2 0,3 1 0 16,-2 0-1-16,1-3 0 16,-1 1-1-16,-1 1 1 15,-1-2 1-15,-1 1 0 16,2 0-4-16,-1-2 4 15,-1 4-4-15,1-4 4 16,-1 2-2-16,-2 1-3 0,2-3 4 16,-3 0-1-16,2 4 1 15,-1-2 1-15,1 0 0 16,-1 0-1-16,-2 3 0 16,3 0 0-16,-3 1 0 15,1 0 2-15,-6 1-2 16,5 2-2-16,-2 0 5 0,2 0-6 15,-3 0 6-15,-1 0-6 16,2 3 5-16,2 1-2 16,-1 1 0-16,2 1 0 0,0-1 1 15,0 6-2 1,3-3 2-16,-1 1 0 0,-1 2-2 16,3-2 0-16,0 0 2 15,1 2-4-15,2-1 5 16,2 1-4-16,3 0 2 15,1 0 0-15,3-1-1 16,-2 1 0-16,4 3 0 0,0-2 1 16,2-1 0-16,1 3 0 15,3-1-1-15,0 1 1 16,5 1 0-16,-1 1-1 16,3 0 1-16,1 0-2 15,4 1 1-15,-2 3 0 0,2 2 0 16,4-3-1-16,-2 5 2 15,5 2-2-15,0 3-4 16,0 1-11-16,0 4-16 16,0 8-14-16,0-1-28 0,0 6-2 15</inkml:trace>
  <inkml:trace contextRef="#ctx0" brushRef="#br0" timeOffset="54075.92">4399 9494 110 0,'0'0'64'0,"0"0"-31"0,0 0-19 16,2-4-4-16,5 2-1 15,-2-3-4-15,5 2 1 16,-3-2 0-16,0 2-2 16,1 2-1-16,4 1 8 15,0 0-8-15,-2 0 0 0,3 0-2 16,1 0 0-16,-1 0-1 16,3 0-1-16,2 0 2 15,0 0-1-15,0 1 0 16,2 2 0-16,1-3 1 15,3 0-1-15,3 0 0 16,-4 0 1-16,6 0-1 16,2 0 0-16,-4 1 0 15,1 1 0-15,0 0 2 0,3 0-3 16,-2-1 1-16,0 2 0 16,1-1 0-16,1-2 0 15,1 0 0-15,-2 0 1 0,4 1-1 16,0-1 0-16,1 0 0 15,1 0 1-15,0 0-1 16,0 0-2-16,-1 0 2 16,7 1 2-16,-4 2-4 15,6-3 3-15,-2 0-1 0,3 0 0 16,2 0 1-16,-1 0-1 16,0 0-2-16,-2 0 4 15,-3 0-2-15,-1 0 0 16,-4 0-1-16,1 0 2 15,-1 0 0-15,0 0-1 16,2 0 2-16,3 3 2 0,0 1-2 16,3-1-2-16,2 1 2 15,1 2-1-15,-2-5-1 16,2 4 1-16,1-3 0 16,2-1 1-16,-3 3-2 15,0-4 1-15,2 0-1 0,-3 0 1 16,1 0-2-16,-1 0 2 15,1 0 0-15,0-4-1 16,1 1-1-16,0 0 2 16,1 0 1-16,-1-2 2 0,-1 2-2 15,0-1 0-15,1-1 0 16,0 2-2-16,-4-1 1 16,1 1 0-16,-4-1 1 15,0 2-2-15,0 0 0 16,-2 0 0-16,-2 2 1 15,-1 0-2-15,0 0 2 0,0 0-2 16,-1 0 2-16,-5 0-1 16,-2 0 1-16,-1 0-2 15,-2 0 2-15,-3 0-1 16,-3-1 0-16,1-5 1 16,1 0 0-16,-2-2-1 15,1 1 6-15,-4-2-4 0,-2-2-1 16,3 1 1-16,-5-1-1 15,-3-2 0-15,0 1 1 16,2-2 4-16,-4-4 5 16,2 0-9-16,2 0 0 0,-2 0-4 15,-2 1 4-15,2-2-4 16,-2 2 2-16,-2-1 0 16,-1-1 0-16,-1-1 2 15,1 0-4-15,-2-1 5 16,2 0-2-16,-2 1 3 15,0 2 2-15,-2-1 6 0,0 1-7 16,0 0 1-16,0 0 2 16,0 2-6-16,-7 1 0 15,2 0-1-15,-2 0-1 16,-2 1 0-16,-2 0 1 16,1 0 0-16,-4 1-3 0,1-2 4 15,-1 3-2-15,-3 2-1 16,1-3 1-16,0 3 2 15,-2-2 0-15,-2 2 1 16,-2 3-2-16,2-1 0 0,-8 3-1 16,0 0 0-16,-5 2-1 15,-2-1 2-15,-4 4 0 16,2-2-2-16,-4 0 2 16,-1 2-1-16,-1 0 0 15,0-2 0-15,-4 2 0 16,1-2 1-16,-3 2-2 15,-3 0 2-15,0 0-1 0,-3 0-5 16,-5 0 3-16,3 0 2 16,-3 0-3-16,-1 2-11 15,0 0 7-15,0-2-5 16,-2 2 4-16,2 0-6 16,0-2-9-16,-2 0 15 0,2 0 5 15,-3 0 2-15,3 0 1 16,-2-4 0-16,-2-1 0 15,2 1 1-15,1 1 0 16,-1-1-1-16,0 1 2 0,0-1-3 16,0 4 2-16,2-3-2 15,-1 3 1-15,-1-3 0 16,2 2 0-16,-5 1-1 16,2 0 1-16,1 0 1 15,0 0-2-15,0 0 3 16,0 0-2-16,-1 0-1 0,-3 0 2 15,-1 7-1-15,0 2 0 16,-4 3 0-16,0 4 0 16,1 4 0-16,-5 4 0 15,1 8-1-15,-4 5-1 16,-3 9 1-16,-1 6-21 0,-9 7-98 16</inkml:trace>
  <inkml:trace contextRef="#ctx0" brushRef="#br0" timeOffset="60013.285">26240 9807 123 0,'0'-8'25'0,"0"-2"-11"15,2-1-6-15,3-2-6 16,-2 1-4-16,1-2-24 15,-2 1-69-15,-2 2 52 0,0 1 37 16,0 1 113-16,0 2-51 16,0 1-23-16,0 1 12 15,0-1-22-15,2 3-6 16,5-3-7-16,5 3 1 16,8-2 2-16,4 1-1 0,12 1 0 15,5-1-2-15,9 0-3 16,8-1 0-16,3 2-1 15,5-3-1-15,4 2 0 16,-2 3 2-16,3-2 0 16,-1 0-4-16,-2 1-1 15,0 2 2-15,-4-3-4 0,-4 3 5 16,-8-2-4-16,-9 1 2 16,-3 1 0-16,-13 0-2 15,-6 0 7-15,-6 0-4 16,-5 0-4-16,-5 0-2 15,-3 3 1-15,-2 5-5 0,0-1-36 16,-2 0-15-16,-5-2-40 16</inkml:trace>
  <inkml:trace contextRef="#ctx0" brushRef="#br0" timeOffset="60544.4974">28532 9810 304 0,'-1'0'9'0,"1"0"8"15,0-2-4-15,0 1 0 16,9-3-10-16,9 2-3 15,7-4 2-15,13 3 1 16,9-2-7-16,9-2-6 0,6 3 16 16,6-5-8-16,2 0-2 15,6 1 4-15,1-3-1 16,2 0 5-16,0 0-8 16,0-1 10-16,-2 3 2 15,-1-2-5-15,-8 1 9 16,-5-2-2-16,-2 2 5 0,-9 3-3 15,-6-2 2-15,-4 2-6 16,-4 2-5-16,-2 1 0 16,-4 4-3-16,-3 0-3 15,-11 0-17-15,-9 0-81 16</inkml:trace>
  <inkml:trace contextRef="#ctx0" brushRef="#br0" timeOffset="61825.6612">4874 10367 198 0,'21'0'9'16,"2"0"0"-16,8 0-5 15,4-6 5-15,6 1-2 16,7 0 0-16,3-3 3 0,3 3-5 16,7-2 14-16,0 0-13 15,4 0-3-15,3-2 0 16,1 2-1-16,1-2-1 15,-4-2 2-15,0 3 1 16,-3-2 1-16,-2 3 3 16,-3 0 4-16,-3 1-9 15,-2 3 0-15,-5 3-1 0,-1 0 0 16,-1 0-2-16,-4 2-1 16,-6 5-40-16,-4-3-48 15</inkml:trace>
  <inkml:trace contextRef="#ctx0" brushRef="#br0" timeOffset="62216.2437">7317 10246 204 0,'23'0'15'0,"2"0"4"16,9-6-4-16,6-1 8 15,3-2-15-15,8 0 5 0,4-1-4 16,2 1 0-16,4-2 1 15,2 2-7-15,-2 2 1 16,-1-2-4-16,-1 0 2 16,-7 0-2-16,1 2 2 15,-11 0 0-15,-1 0 0 16,-5 3 0-16,-1 2-2 0,-4 2 2 16,-7 0-3-16,-7 6-36 15,-12-3-97-15</inkml:trace>
</inkml:ink>
</file>

<file path=ppt/ink/ink1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9:47.766"/>
    </inkml:context>
    <inkml:brush xml:id="br0">
      <inkml:brushProperty name="width" value="0.05292" units="cm"/>
      <inkml:brushProperty name="height" value="0.05292" units="cm"/>
      <inkml:brushProperty name="color" value="#FF0000"/>
    </inkml:brush>
  </inkml:definitions>
  <inkml:trace contextRef="#ctx0" brushRef="#br0">12214 5379 175 0,'19'0'10'0,"1"-1"19"16,4-3-8-16,5 3-8 15,3-2-4-15,7 1-2 16,0 1-4-16,7 1 3 0,0 0-4 15,3 0 1-15,2 0-2 16,4 0-1-16,4 0 5 16,4 0-5-16,3 0 2 15,6 0-3-15,5 0 3 16,3 1-3-16,-2 4 3 16,3-2-1-16,2 0-2 0,1 0 1 15,4 1 1-15,2 0-1 16,5-1 1-16,-2 1-1 15,6-2 0-15,-1 2 0 16,0-3 0-16,1 1 0 0,-4-2 0 16,0 0 0-16,0 0 0 15,0-2 1-15,-3-3-1 16,-3 1 0-16,0-1 0 16,-1 0-1-16,-2-1 2 15,-2 0 0-15,-3 1-2 16,0 2 2-16,-2-1-1 0,-5 3 3 15,-3-1 1-15,1 2-1 16,0 0-1-16,-2 0-1 16,0 5-1-16,2 0 1 15,-2 1-1-15,2 1 1 16,-3 0-1-16,0-2 2 16,1 1-1-16,0-2-1 0,0-1-1 15,2-1-1-15,1 0-1 16,3-1-1-16,3-1 1 15,-1 0 3-15,3 0-2 16,2 0 2-16,4 0 0 0,1-1 0 16,0-5-2-16,2 1 4 15,0-2-2-15,5 0 0 16,0 0 0-16,-3-1 2 16,-1 1-2-16,-4 0-14 15,-2-1 23-15,0-2-6 0,-4-2-3 16,-1 1 2-16,1 0 6 15,-1 1-3-15,0 1 0 16,-4 2 3-16,0 3-5 16,-4 4-1-16,-6 0 0 15,-10 4-28-15,-12 3-132 16</inkml:trace>
  <inkml:trace contextRef="#ctx0" brushRef="#br0" timeOffset="3031.1487">2548 6918 313 0,'-13'-22'-26'16,"1"-2"41"-16,1-1-1 15,3 4-12-15,3-1 1 16,1 1 2-16,1 0-1 0,1-1-3 15,1-1-1-15,-1 0 1 16,0 1 0-16,0 3-2 16,1 1 1-16,-4 4 0 15,0 3 1-15,0 0-2 16,-2 4 3-16,0 3-2 16,-6 0 2-16,-1 4 1 0,-5 0-1 15,-3 1-1-15,0 10 1 16,-5 2-1-16,0 4 0 15,-2 3 0-15,0 2 1 16,0 9-3-16,2 1 2 16,-1 5 0-16,3 5-1 15,2 4 0-15,1 1 1 0,6 4-2 16,3 5 2-16,4 2-1 16,4 3 2-16,3 1-2 15,2 3 0-15,0-1 0 16,0-2 0-16,0 1-2 0,6-1 4 15,-1 2-4-15,-4-3 5 16,3 3-3-16,-2 1 0 16,-2-1 0-16,0 3 0 15,0-2-1-15,0 3 3 16,-6-4-3-16,0 1 2 16,-3 3-2-16,-1-1 1 0,0 0 2 15,-1-1-2-15,0 0 0 16,-3 0-1-16,-1-1 1 15,-1-3 1-15,0 0-2 16,-3-5 1-16,-1-1 1 0,-1-5-1 16,1-2 1-16,0-5-1 15,1-2 1-15,2-5-1 16,-2-5 0-16,6-5 1 16,-1-4-1-16,6-7 0 15,1-5 1-15,1-6-1 0,5-4 0 16,1-1 3-16,0 0 3 15,0-5 4-15,0-5-10 16,3-5-1-16,6 1 8 16,1-2-4-16,5-2-2 15,1 2 0-15,1 2-1 16,0 0 1-16,3 3-1 0,2 4 0 16,-1 3-1-16,1 4 1 15,1 0-1-15,2 10-1 16,-4 7-3-16,5 8 5 15,-1 7-1-15,-1 3 5 16,-1 10-3-16,-2 4-1 0,3 2 2 16,-6 7-1-16,-2 4-2 15,-3 0 2-15,-5 2-1 16,-1 1 0-16,-5 2 1 16,-2-1-2-16,0 2 2 15,0 0-2-15,-7 3 1 0,2-1 1 16,-3 3-2-16,1-3 3 15,2 1-3-15,0-2 1 16,-1 3 0-16,5-2 0 16,-1 0 2-16,-3 0-3 15,5 5 1-15,0-3 0 16,0 0 0-16,3 0 0 0,2 1 0 16,2-3 0-16,4 3 0 15,2-2 0-15,-3 0 0 16,5-1 1-16,-1 0-1 15,3 0-1-15,-3-3 3 0,6-2-3 16,-5-5 1-16,6-1-1 16,-2-5 2-16,3-3-1 15,1-1 2-15,-1 0 0 16,-3 5-2-16,-2 3 1 16,-10 2 3-16,-7 0-190 15</inkml:trace>
  <inkml:trace contextRef="#ctx0" brushRef="#br0" timeOffset="6609.0346">7336 7481 202 0,'-5'0'32'0,"2"0"2"0,-1 0-5 15,3 0-8-15,-1 0-9 16,0-2-9-16,2 2 0 15,0 0-1-15,0 0-6 16,0 0 5-16,5 0 3 0,7 0-2 16,9 0 4-16,7-2 1 15,8 0-2-15,10 2-1 16,7-1 2-16,8-1-4 16,0 0-1-16,0 0 3 15,-2-2-3-15,-1 3 0 0,-4-1-1 16,-8 2 2-16,-2 0-3 15,-3 0 2-15,-4 3-2 16,-3 8 1-16,-8-2-11 16,-10 2-164-16</inkml:trace>
  <inkml:trace contextRef="#ctx0" brushRef="#br0" timeOffset="7233.9533">7399 8540 145 0,'12'0'26'0,"2"-2"-18"15,7-3-4-15,6-1 3 0,7 1-3 16,9-2 0-16,3 2-4 16,2-2 3-16,2 0-2 15,3-2 0-15,0 1-1 16,-3 0 1-16,3 0 1 15,-5 3 5-15,1 1 1 16,-2 3-3-16,-1 1-4 0,-7 0 0 16,-7 0-2-16</inkml:trace>
  <inkml:trace contextRef="#ctx0" brushRef="#br0" timeOffset="8624.5128">10477 9436 265 0,'7'0'17'0,"1"0"15"16,1 0-28-16,1 0-2 0,3-4 1 15,5 0 2-15,4-3 6 16,1 2-3-16,2 0-2 15,4-1-3-15,-1 2-2 16,3 1-1-16,1 1 1 16,3 0-1-16,1 1 1 0,3-2 0 15,2 2-2-15,-1 0 1 16,1 1 0-16,-2-4 1 16,0 2-1-16,-4 0 1 15,-6 0-1-15,-3 0 2 16,-2 2-2-16,-6 0 0 15,-2 0 0-15,-3 4-2 0,-1 2 4 16,0 2-2-16,-5 5-2 16,-2-1-20-16,-3-1-77 15,-2-2-129-15</inkml:trace>
  <inkml:trace contextRef="#ctx0" brushRef="#br0" timeOffset="9421.2986">8784 10565 335 0,'0'0'40'0,"0"0"-22"0,3 0-14 0,1-4-4 0,7 0 1 15,1 1 2-15,3-1-2 32,4 1-1-32,5-1 2 0,1 1-3 0,2-1 1 0,2 0-7 31,3 0 2-31,2-2-2 0,4 1-3 0,1-1-5 15,1-1 0-15,1 2 11 16,0-1 2-16,-1 1 3 31,-2 2 1-31,-1-2-1 0,-3 4-1 0,-1 1 0 0,-3 0 0 16,-3 0-1-16,-7 1-84 16,-4 4-22-16</inkml:trace>
  <inkml:trace contextRef="#ctx0" brushRef="#br0" timeOffset="10233.7594">6464 11597 195 0,'-2'0'36'0,"-1"0"-5"15,3-5-2-15,0 4-17 16,9-3-6-16,4 0-3 15,6 0-2-15,4 1-1 16,4-1 1-16,2 3-1 0,4 1 0 16,1 0 0-16,3 0-1 15,4 0 0-15,4 3 1 16,5 2 0-16,4 1 0 16,6-2 1-16,1-1-2 15,3 1 1-15,2-3 1 16,2 3-1-16,-2 1 0 0,2 1 2 15,-3 4-3-15,-8-4-70 16</inkml:trace>
  <inkml:trace contextRef="#ctx0" brushRef="#br0" timeOffset="15545.906">3512 7338 142 0,'-31'-11'12'0,"2"1"18"0,4-5-5 16,0 3-6-16,2 3-11 16,1 0-3-16,-3 4-4 15,-2 1 1-15,3 2-1 16,-3 2 1-16,1 0-1 16,-1 0 0-16,2 4 0 0,3-1-1 15,3 1 0-15,2-2 0 16,3-2 0-16,6 0 3 15,0 0 41-15,6-4-9 16,2-3-25-16,5-2-2 0,10-2-4 16,1 1-3-16,7-1 0 15,3 2 2-15,1 2-4 16,3 7 2-16,-3 0-45 16,-6 0-70-16</inkml:trace>
  <inkml:trace contextRef="#ctx0" brushRef="#br0" timeOffset="21764.4841">13449 7384 206 0,'2'0'73'15,"-2"0"-55"-15,5 0-15 16,4 0 0-16,4 0-1 16,5 0-1-16,5 0 2 15,6 2-3-15,2 0 1 16,4 0 1-16,5-2-3 0,2 0 2 15,4 0 0-15,3 0 1 16,5 0-2-16,2 0 0 16,4 0 1-16,1-4 1 15,0-1-2-15,0-1 1 16,0 1 0-16,0-2-1 0,-2 1 3 16,-1 0 1-16,0 0-1 15,-4 1-2-15,-5 1 2 16,-3 1-1-16,-2 3 0 15,-8 0-1-15,-7 0-2 16,-7 1-1-16,-6 8 2 0,-7-1-6 16,-7 2 0-16,-2 4-15 15,-14 1-56-15,-8-4-36 16</inkml:trace>
  <inkml:trace contextRef="#ctx0" brushRef="#br0" timeOffset="28701.7956">2393 8139 184 0,'-18'0'-19'0,"1"-6"42"0,-3 3-3 16,1-1-7-16,2 4 2 16,2-1-7-16,1-2 17 15,3 2-3-15,4-1 6 16,5-2-7-16,2 1-12 0,9-6-2 15,11-4 0-15,7-2-7 16,5-7 1-16,4 1-2 16,0-8-7-16,-2 1 3 15,1-1 5-15,-5 1 1 16,4-2 1-16,-3 0-2 16,3 2 2-16,-6 2-2 0,3 6 0 15,-4 4 1-15,-6 7-2 16,-6 4-31-16,-8 5-76 15</inkml:trace>
  <inkml:trace contextRef="#ctx0" brushRef="#br0" timeOffset="29718.3005">7265 8599 168 0,'2'-3'32'0,"1"-5"-3"16,1 3-23-16,3-2-5 15,1 2 0-15,-3-1-10 0,3 1 32 16,-1-1-23-16,3 1-11 15,-1 2 11-15,1-1 0 16,3 2 0-16,5 0 1 16,4-1-1-16,5-1 0 15,7 0 14-15,3-1-13 16,9-2-19-16,1 2 35 0,6-2-16 16,1 0-1-16,4-2 1 15,3-1 1-15,-1 4-2 16,4-2 0-16,-2 3 1 15,5 5-2-15,-5 0 2 0,-1 0-17 16,-1 0 10-16,-7 3-94 16</inkml:trace>
  <inkml:trace contextRef="#ctx0" brushRef="#br0" timeOffset="32858.692">7521 8519 209 0,'0'-9'20'0,"-1"-2"27"0,1 0-33 16,0 2-3-16,0 1 2 16,0 0-3-16,0-1-4 15,1 2-4-15,6 0-3 16,6 0 2-16,0 0-2 0,7 0 2 15,0-3 0-15,2 5 1 16,4 0-2-16,1 0 0 16,-2 1 0-16,0 3 0 15,3-3-1-15,-4 0 3 16,-1 2-2-16,-1 0 0 0,-3-1 0 16,-5 3 0-16,-2-2 0 15,-5 1 0-15,-5 1 0 16,0 0 2-16,-2-2 3 15,0 2 0-15,-2 0-2 16,-6 0 2-16,-2 0-4 16,-5 0 0-16,-2 0 0 0,-3 5-1 15,-3 0 2-15,-2 5 0 16,-1-2-4-16,1 3 2 16,2-2 0-16,3 1-1 15,4-2 2-15,2-1-2 0,1 0 1 16,6-2-1-16,2-1-1 15,5-1 0-15,0-1-3 16,0 0-1-16,5-2-4 16,7 0 0-16,8 0 5 15,2 0 9-15,7-2-2 16,1-2-2-16,4 3 1 0,0-3-1 16,0 3 1-16,-1 1-1 15,-3 0-1-15,-3 0 0 16,-3 0 0-16,-5 5-2 15,-3 4-4-15,-3 0-4 16,-2 2 3-16,-4 1 10 0,-2-1-2 16,-1 0 0-16,-3 1 0 15,-1-1 1-15,0-1-1 16,0 1-1-16,0 0 2 16,0-4 0-16,0 0 0 15,0-1-2-15,0-3 2 16,4 1-1-16,-2-4 0 15,4 0 0-15,1 0-3 0,5 0 4 16,3 0-2-16,2-13-79 16</inkml:trace>
  <inkml:trace contextRef="#ctx0" brushRef="#br0" timeOffset="34358.5838">13377 8490 318 0,'0'-5'0'16,"0"-6"10"-16,0 2-5 15,3 3-3-15,7 1 1 16,6 0-2-16,0 2 1 16,2-1-1-16,4 2 0 0,1 2-2 15,6 0 1-15,2 0-1 16,3 0 0-16,1 0-3 15,8 4 1-15,1-1-2 16,0 3 4-16,5-1 0 0,3 2 2 16,2 0-1-16,3 0-1 15,6 2 2-15,3 0-2 16,7 2 2-16,3-4-1 16,6 4 0-16,2-4 0 15,3 2-1-15,2-2 1 0,0 0 0 16,1-3 0-16,2 1 0 15,1-1 0-15,-3-1 0 16,7-1 0-16,-4 0-3 16,2-1 7-16,-3-1-1 15,-2 0-3-15,-2 0-2 16,-5 0 2-16,-3 0 6 0,-4 0-6 16,-8-1 0-16,-3 1 2 15,-4 0 0-15,-5 0-5 16,-6 0 2-16,-5 9 0 15,-6 3 0-15,-7 1 0 16,-8-1-101-16</inkml:trace>
  <inkml:trace contextRef="#ctx0" brushRef="#br0" timeOffset="41717.4272">17456 8881 274 0,'3'0'12'15,"-3"-6"-5"-15,0 3 14 16,0 1-11-16,0 2-2 15,0 0 5-15,0-1-1 0,2 1-5 16,-2 0-1-16,0 0-4 16,2 0-1-16,3 0-1 15,0 0-1-15,5 0 2 16,2 0-2-16,0 0 1 16,1 3 0-16,-2 4 0 0,3 4-1 15,-3-2 1-15,1 3-1 16,-4 1 1-16,-1 1-1 15,-2 4 1-15,-3-2 0 16,0 2 1-16,-2 2-2 16,0-1 2-16,0 2-1 0,0 3 0 15,0 2 0-15,0-2 1 16,0 1-2-16,0 0 2 16,3-3-2-16,1 0 1 15,0-2 0-15,0-2 0 16,1-2 0-16,-4 0 0 15,3-3 0-15,-2-1 0 0,-2-3 1 16,0 0-1-16,0-1 0 16,0-4 1-16,0-1-1 15,0-3 1-15,0 2 0 16,0-2 1-16,0 0 1 0,-2 0 6 16,-3-2-7-16,0-1 0 15,-2-2-1-15,2-1-1 16,2 3 1-16,-1-4-1 15,-1 4 2-15,3 0-2 16,0 0 1-16,1 1-1 16,-1 1 0-16,2-2 1 0,0 2 0 15,-2 1-1-15,2 0 0 16,0-2 2-16,0 2-2 16,0 0-2-16,0 0 0 15,0 2 1-15,0 3 1 16,0 5 0-16,0 3 0 0,2 4 0 15,1 3 0-15,1 3 0 16,1 4 0-16,-1 3 0 16,-1 2 0-16,2 4 0 15,2 0 0-15,-2 2 0 0,3 2 0 16,-1-1 0-16,5 2 0 16,0 3 0-16,3-2 0 15,0 3 0-15,2 0 0 16,-1 1 0-16,0-2 0 15,2 3 0-15,0 0 0 16,0-1 1-16,0-2-2 16,4 1 1-16,-3 0 1 0,4-5-2 15,3-4 2-15,1-4-1 16,2-1 0-16,-1-6 0 16,1-4 0-16,-3-1 0 15,1-3 1-15,-1-2-1 16,-6-5 0-16,-3 0 0 0,0-3 0 15,-9-4 0-15,-2 1 1 16,0-3-2-16,-4-1 2 16,-1 0 1-16,-1 0 1 15,0 0 5-15,0-5 9 16,0 2-9-16,0-4-4 0,-3-1-1 16,-2 3-2-16,2 1 0 15,-1 1 0-15,-1 1-1 16,-2 2 0-16,-1 0 0 15,-2 2-1-15,-2 7 1 16,-1 9-2-16,-1 1 1 0,-1 8 0 16,-1 3-1-16,0 5 1 15,2 4-2-15,0 1 0 16,-1 3 2-16,4 4 0 16,0-5 1-16,1 1 0 0,3 1-1 15,1-4 1-15,0-3 0 16,4-4 0-16,1-3 0 15,1-3-1-15,0-6 1 16,0-2 0-16,0-1-6 16,0 2 6-16,0 2 1 15,0-1-1-15,-2 4 1 0,0 0-1 16,-3 5 0-16,-4 6 0 16,-4 5 1-16,-12 10-1 15,-6 18 1-15,-17 16 1 16,-21 15-19-16,-23 14-70 15,-25 16-224-15</inkml:trace>
  <inkml:trace contextRef="#ctx0" brushRef="#br0" timeOffset="44279.8685">10664 9413 309 0,'-9'-15'10'0,"2"1"13"16,0 5-5-16,1-2-1 16,3 3-7-16,-1 2-4 0,2 0-3 15,1 2-1-15,1 3-1 16,0 1-1-16,0 0-2 15,7 0-17-15,7 4-3 16,6-1 14-16,5 2 6 16,5 4 1-16,4-5 3 15,0 1-1-15,5 1 0 0,-3-1-1 16,-1-1 0-16,3 0 1 16,-4 1-3-16,2-2 2 15,4 1 2-15,-3-3-5 16,1 3 5-16,-1-2-1 15,0 2 0-15,-5-1 1 0,-1 1-2 16,-10-1 1-16,-3 2-1 16,-9 3-3-16,-9 2-10 15,-4 4-20-15,-19 3-1 16,-13 1-22-16</inkml:trace>
</inkml:ink>
</file>

<file path=ppt/ink/ink1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0:51.124"/>
    </inkml:context>
    <inkml:brush xml:id="br0">
      <inkml:brushProperty name="width" value="0.05292" units="cm"/>
      <inkml:brushProperty name="height" value="0.05292" units="cm"/>
      <inkml:brushProperty name="color" value="#FF0000"/>
    </inkml:brush>
  </inkml:definitions>
  <inkml:trace contextRef="#ctx0" brushRef="#br0">3873 7795 330 0,'24'-31'17'15,"3"-6"-4"-15,10-4 0 16,8-4-9-16,0 2-3 0,-1 2 3 16,-1 2-6-16,-3 7-4 15,-7 7-22-15,-6 3-11 16,-10 10 15-16,-4 5-11 15,-6 7-3-15,-3 0-27 16,-4 9-29-16</inkml:trace>
  <inkml:trace contextRef="#ctx0" brushRef="#br0" timeOffset="265.7647">3873 8542 215 0,'-2'2'29'16,"2"-2"10"-16,2 0 19 15,14-11-15-15,7-5-31 16,8-5-3-16,8-3-4 15,10-4-4-15,5-2 3 16,4-1-3-16,-7 2-62 0,-2-3-125 16</inkml:trace>
  <inkml:trace contextRef="#ctx0" brushRef="#br0" timeOffset="2156.3052">3871 7552 234 0,'0'0'11'16,"-5"-5"-7"-16,1 1 0 15,0 2 0-15,2 2-3 16,-1-2 1-16,3 1 0 0,0-1 11 15,0 0-7-15,10 0-3 16,2-1-5-16,3-1 3 16,6-1-1-16,0-4-1 15,6 0 0-15,-1-2 2 16,5-1-2-16,-2-1 3 16,-4 1 0-16,-3 1-1 0,-2 2-1 15,-8 2 1-15,-5 4 0 16,-5 3 0-16,-2 0 0 15,-5 0 4-15,-14 8 3 16,-13 14-5-16,-16 10-2 16,-22 20 1-16,-18 17-4 0,-27 17 2 15,-14 10-47-15</inkml:trace>
  <inkml:trace contextRef="#ctx0" brushRef="#br0" timeOffset="7843.9448">3741 8385 218 0,'3'0'5'15,"2"-8"21"-15,4-5-16 16,3-2-8-16,6-7-3 0,2-2 3 15,1 0-3-15,3-2 4 16,-4-3-2-16,-1 2-1 16,1 1 2-16,0-3-2 15,-4 1-2-15,4 0 5 16,-6 2-4-16,4 1 3 16,-4 2-2-16,-1 13 1 0,-6 6-2 15,-7 4 1-15,-3 22-68 16</inkml:trace>
  <inkml:trace contextRef="#ctx0" brushRef="#br0" timeOffset="13171.8979">12279 8708 269 0,'0'-7'10'15,"0"-1"6"-15,0 2-6 0,3-2 5 16,8 3-8-16,0 1-4 15,3 1-3-15,4-3 0 16,3 3 0-16,4-2 0 16,1-1 2-16,4 1-2 15,3 0 0-15,4-3 0 0,4 3-2 16,4-2 4-16,6 0 2 16,2 0 1-16,10 0 2 15,-4 1 4-15,1-1 0 16,-1 3-8-16,0 1 1 15,-3 1-2-15,-8 2 7 16,1 0-8-16,-6 0 2 0,-6 0-3 16,-7 0 0-16,-6 5-2 15,-4 3-31-15,-6-2-3 16,-6 0-20-16,-8-4-97 16</inkml:trace>
  <inkml:trace contextRef="#ctx0" brushRef="#br0" timeOffset="14124.9693">5906 7825 330 0,'3'0'20'0,"1"-4"18"16,6-4-35-16,7-1 2 16,3 1-3-16,6-2 5 0,11-1-2 15,0-1-1-15,4 2-2 16,6 2 3-16,-1 1-8 16,2-3 4-16,-4 3 3 15,2 0-3-15,0 0 0 0,-4 0 0 16,0 0-1-16,-1 5 0 15,-1 2 3-15,1 0-8 16,-7 0-64-16,-8 9-57 16</inkml:trace>
  <inkml:trace contextRef="#ctx0" brushRef="#br0" timeOffset="23374.7318">4956 7907 210 0,'0'-4'41'16,"7"-4"-34"-16,1-4-7 15,5 4 6-15,0-1-2 16,0 1-1-16,-1 0-2 0,0 1-1 15,1-3 2-15,1 5-2 16,3 1 2-16,5-2 0 16,-1 2 10-16,6 1-10 15,5-1 1-15,0 0 2 16,4 1-5-16,4-1 3 0,1 1-1 16,2-4-1-16,-1 3 0 15,2-1 2-15,0-1 2 16,2 3 1-16,1-2 0 15,1 1-3-15,1-1 0 16,-1 5-1-16,1-1 1 16,1 1-2-16,-3 0 0 0,3 0 1 15,-5 0-3-15,2 0 2 16,-3 0 0-16,-2 1-1 16,-6 4 1-16,-2-1-1 15,-5 3 0-15,-4 0 0 0,-6 0 0 16,-2 2-3-16,-3 0-2 15,-6-2 7-15,2 4-1 16,-3-4 0-16,-5-1 1 16,1 3-1-16,-3-5 1 15,0 0 0-15,0-1 2 16,-1-3 2-16,-8 4 1 16,-4-3 1-16,-5 1-5 0,-2 2-1 15,-5-2-1-15,2 2 0 16,-7-3-1-16,1-1 0 15,-2 0 1-15,-1 0-1 16,-2 0 1-16,-1-1 0 0,-4-6-1 16,3-3 3-16,-3 5 0 15,-3-4-1-15,1 2 2 16,-3 2-2-16,-2 2 0 16,-4 0-2-16,-5 3-1 15,1 0 2-15,-2 0-1 0,0 4 0 16,-2 4-1-16,3 5 0 15,-4 4-2-15,-2 3-15 16,-15 9-46-16,-12 5-88 16</inkml:trace>
  <inkml:trace contextRef="#ctx0" brushRef="#br0" timeOffset="28952.6581">6238 7231 325 0,'0'-16'-15'16,"0"-8"16"-16,2 0 1 16,12-5-1-16,9-5 8 0,6-2-7 15,7-1-1-15,5-6 1 16,6-1 1-16,-1-1 1 15,5-1-3-15,1 1-1 16,3 2 3-16,-1 4-4 16,0 2 2-16,-3 1-2 0,-3 1 4 15,-3 6-4-15,-9 0 3 16,-4 4-2-16,-11 5-3 16,-2 5-6-16,-9 0-29 15,-6 5-60-15,-4 1-46 16</inkml:trace>
  <inkml:trace contextRef="#ctx0" brushRef="#br0" timeOffset="29312.0117">6663 6452 35 0,'-16'0'113'16,"3"0"-102"-16,6 0 21 16,4-2-3-16,3-7-4 0,3-2-11 15,14-1-11-15,2 0-1 16,8-5 1-16,4 1-2 16,1 0-5-16,2 4 11 15,-2-1-7-15,7 8-6 16,-5 5 13-16,0 0-7 0,-4 8-1 15,1 16 0-15,-6 5 1 16,-6 6-1-16,-6 6 1 16,-4 5 5-16,-6 0-2 15,-1-3 1-15,-2-4-3 0,4-9 0 16,-1-4-2-16,9-6-5 16,0-10-39-16,4-6-31 15</inkml:trace>
  <inkml:trace contextRef="#ctx0" brushRef="#br0" timeOffset="29858.8356">7294 6083 340 0,'-19'-26'-37'16,"5"2"45"-16,1 2 12 15,3 4-3-15,3 6-6 0,2 2 0 16,0 4-4-16,5 2-3 16,0 4-1-16,0 0-5 15,0 5-2-15,6 10 4 16,5 8 0-16,1 9 0 15,5 7 0-15,1 6 0 16,1 1 0-16,3 6 0 0,0-4 1 16,0-5-1-16,0-7 0 15,0-10-1-15,-1-9-1 16,1-10 1-16,1-7 2 16,-1-4-1-16,3-14 1 15,0-2 0-15,-3-5 0 0,-4 0-1 16,-2-1 0-16,-9 2 0 15,-6 3-1-15,-1 4 2 16,-8 4-2-16,-12 4 3 16,-5 7-2-16,-5 2 0 0,-1 2 0 15,2 8 0-15,2 3 1 16,7 1 0-16,6-1-2 16,5 3 1-16,5-5-2 15,4-1 0-15,0 1-1 16,10-6-30-16,0-3-46 15,4-2-41-15</inkml:trace>
  <inkml:trace contextRef="#ctx0" brushRef="#br0" timeOffset="30546.2982">7613 6036 330 0,'-5'2'-4'16,"-2"-2"11"-16,5 0 7 0,2 0-8 16,0 3-10-16,2 8 4 15,7 5 0-15,4 2 0 16,2 1-2-16,4 3 1 16,-2-3 0-16,3-2 0 15,4-2 1-15,-3-2 0 16,-1-4 1-16,0-7 1 0,-5-2-2 15,2 0 1-15,-8-4 1 16,-4-10-4-16,-3 0-2 16,-2-6 1-16,0-2 2 15,-11-3 2-15,0 0-1 16,-5-1 1-16,4 1 1 16,-3 2-1-16,7 3 3 15,1 6 3-15,0-1-3 0,7 10 2 16,0 1-2-16,0 4-3 15,0 0-3-15,8 0 1 16,3 11 1-16,3 2 0 16,2 0 0-16,3-1 0 0,0-2 0 15,3 1 0-15,1-4 1 16,2-3-1-16,-2-2 0 16,1-2 1-16,-4 0-2 15,-1 0 1-15,-4-6-4 16,-3 1-1-16,-5-4 0 0,-4-2 5 15,-1-1 0-15,1-3 1 16,-3-2 0-16,0-1 0 16,0 2 0-16,0-2-1 15,-3 5 1-15,1 3 0 16,1 1 1-16,1 2-2 16,0 7 3-16,0 0-1 0,1 0-5 15,6 5 3-15,3 8-2 16,-1 1 3-16,4 4-2 15,1 0 3-15,-1 0-3 16,-1-2 1-16,2-2 0 0,-3-2 1 16,3-3-2-16,-1-2 1 15,0-5 0-15,-3-2-54 16,-2-2-128-16</inkml:trace>
  <inkml:trace contextRef="#ctx0" brushRef="#br0" timeOffset="30733.772">8069 5679 364 0,'-10'-14'-13'0,"2"-2"21"0,1 2 5 15,2 2-7-15,5 6-5 16,0-1-1-16,0 1-9 15,0-3-97-15</inkml:trace>
  <inkml:trace contextRef="#ctx0" brushRef="#br0" timeOffset="30968.1468">8046 5611 214 0,'9'11'22'16,"2"-2"-23"-16,1 3 6 16,6 6 1-16,6 3 3 15,-1 4-3-15,4 6 0 16,0-2-4-16,0 1 1 0,3-2-2 16,-1-4 18-16,0-3-14 15,-2-12-1-15,-4-6-10 16,2-3-244-16</inkml:trace>
  <inkml:trace contextRef="#ctx0" brushRef="#br0" timeOffset="31780.5844">8570 5695 143 0,'2'-7'60'0,"-2"-2"-42"16,0-2 4-16,1 2 5 16,-1 2-22-16,0 2-1 0,0 0 3 15,-3-1-1 1,-7 5 3-16,-1 1-6 0,-5 0-2 16,-5 0 0-16,2 7 3 15,-6 3-3-15,3 3-2 16,-3 4 3-16,4 1 2 15,-1 9 1-15,2 1-1 0,3 3-3 16,5-1 1-16,5-3-2 16,6-2-1-16,1-4-3 15,5-6-3-15,11-4 5 16,0-3 2-16,4-4-1 16,4-2 2-16,-1-2 3 0,0-4 3 15,-3-8-4-15,2-1 0 16,-7-6-1-16,-1-3-2 15,-2-1 1-15,-5-6-1 16,-2-3 1-16,-3-3-1 16,0-1 1-16,-2 0-1 0,-2 0 2 15,-7 4-1 1,-5 4 3-16,-4 1 0 0,0 6 5 16,-3 1 5-16,2 6-2 15,4 3-3-15,0 2-4 16,2 6-2-16,3-1 1 0,-1 4-4 15,4 0 0-15,0 5 1 16,1 6-2-16,6 7-1 16,0 5 0-16,6 6-1 15,6 3 0-15,4 5 3 16,7 0-2-16,4-2 2 16,4-3-2-16,1-4 1 0,0-5 2 15,5-3-1-15,-3-6 1 16,-5-1-1-16,0-4-27 15,-9-7-10-15,-1-2-24 16,-4 0 32-16,-3-6 17 16,-3-4 17-16,-4-6 4 0,-4-1 27 15,-1 0-1-15,0-3-3 16,0 0-8-16,0 2-9 16,-3 1-1-16,1 6-5 15,1 2-2-15,1 4 2 16,0 5-6-16,3 0-3 0,6 7-1 15,4 3 1-15,4 7 0 16,2 1 0-16,1 3 1 16,-1-5-1-16,-4-2-7 15,-5-9-84-15</inkml:trace>
  <inkml:trace contextRef="#ctx0" brushRef="#br0" timeOffset="31936.8448">8545 5599 415 0,'-19'-7'-9'0,"7"-4"13"16,5 5-2-16,5 6-2 16,2 0-58-16,0 0-59 15</inkml:trace>
  <inkml:trace contextRef="#ctx0" brushRef="#br0" timeOffset="32343.036">8750 5588 237 0,'13'11'4'15,"-1"-5"-4"-15,0 6 3 16,7-2 3-16,-4 3 0 15,0-1-1-15,-1 1 1 0,-3-3 0 16,0-1-2-16,-6 0-2 16,-1-3 18-16,-4-1-19 15,0-2 5-15,0-1 14 16,-4-2-1-16,-3 0-1 16,0 0-4-16,0-9-5 15,-2-1-4-15,2-7-4 0,5-1-5 16,2-2 3-16,0-2 0 15,0 2 0-15,9 2 3 16,2 3 0-16,-2 4-1 16,1 0 0-16,3 5 0 15,-2 5-1-15,5 1-2 0,-2 0 1 16,3 11-1-16,0 3 1 16,2 2 1-16,0 4-1 15,-1-1-4-15,2-3-71 16,-1-5-63-16</inkml:trace>
  <inkml:trace contextRef="#ctx0" brushRef="#br0" timeOffset="33030.4941">9313 5367 381 0,'-5'-17'-17'16,"0"-2"28"-16,0 3 38 16,1 3-43-16,-1 5-5 0,-1 2 0 15,2 4 3-15,-6 2-3 16,-1 2 0-16,-2 12-1 16,-4 5 0-16,0 6 1 15,0 2-1-15,2 3-1 16,5 2 2-16,2 0-2 15,4-2-1-15,4-3 2 16,0-2-3-16,4-2 1 0,5-7-2 16,5-4-1-16,-1-4 4 15,1-5 0-15,3-3 2 16,0 0 0-16,-2-7-1 16,-1-5 1-16,-1-5 1 0,-6 0-2 15,0-3 1-15,-3-1 0 16,-3 1 1-16,-1-2 0 15,0 5 0-15,0 1 1 16,0 3 3-16,0 2-3 16,0 3-2-16,0 4 1 0,0 1-4 15,2 3 3-15,3 1-4 16,5 10-1-16,0 6 4 16,7 7-1-16,0 6 0 15,5 11 1-15,4 6-1 16,-1 6-3-16,-3 6-3 15,0 2-4-15,-6-1 2 0,-1-2 0 16,-3-7 8-16,-1-4-4 16,-2-10 1-16,-2-6 2 15,-2-5 1-15,0-6-1 16,-5-6 2-16,0-5 2 16,-8-4-2-16,-6-3 3 0,-6-2-1 15,1-2-1-15,-3-10-1 16,0-6 2-16,6-7 11 15,3-4 4-15,5-1-16 16,6-4-1-16,2 0 2 16,10-5-2-16,14 0-1 0,6-6 6 15,3-1-50-15,-1-4-124 16</inkml:trace>
  <inkml:trace contextRef="#ctx0" brushRef="#br0" timeOffset="35780.2961">12964 8615 161 0,'2'0'41'0,"-2"0"-24"0,0 0-8 15,4 0-5-15,-3 0-1 16,1-2-2-16,0 0-1 16,1 1 1-16,2-3 0 15,-4 2 1-15,-1 1-2 16,2-1 5-16,-2 0 9 0,0 0 0 15,2-2-8-15,3 3-2 16,0-1-3-16,4 2 0 16,4-2-1-16,3 1 1 15,2-1-2-15,2 2 2 16,1 0-1-16,6 0 0 0,2 0 0 16,3 2 1-16,4 1-2 15,2 0 1-15,0 0 1 16,7 0-2-16,2 1 1 15,4-3 2-15,3 1-3 16,2-2 2-16,2 2-2 0,-1 0 1 16,4-2 1-16,0 1-2 15,0 1 1-15,4 0 0 16,-2-2 0-16,1 0 0 16,4 0 1-16,4 0-2 15,2 0 1-15,3 0 2 0,6-2-3 16,0-3 1-16,2 0 0 15,3 1 1-15,2-2-2 16,3 3 3-16,2-2-4 16,2-1 3-16,3-1 0 15,2 2-2-15,3-1 2 16,-2 1-2-16,3-2 3 0,0 2-3 16,-2 1 2-16,-2 1-2 15,3 1 2-15,-3-2-2 16,2 2 1-16,2 2 0 15,-4-3 0-15,5 3 0 0,-3-2 0 16,-1 0 0-16,-1 2 0 16,-7-1 0-16,-2 1 0 15,-5 0 1-15,-8 0-1 16,-2-2 1-16,-6 2-2 16,-1 0 1-16,-2-2 0 15,-6 0 0-15,-2-2 0 0,-5 3 0 16,-7-1 0-16,-3-2 1 15,-7 3-1-15,-8 1 0 16,-3 0-1-16,-4 0 1 16,-5 0 0-16,-2 0 0 15,-5 0-10-15,-7 0-119 0</inkml:trace>
  <inkml:trace contextRef="#ctx0" brushRef="#br0" timeOffset="36327.1241">17759 8272 368 0,'-3'0'2'16,"-2"-5"15"-16,2 0 1 0,3 1-9 16,0 4-4-16,0 0-3 15,0 0 0-15,0 0-4 16,5 0 2-16,5 2 0 15,2 3 0-15,3 1 0 0,-1-1 1 16,4 1-1-16,-2 1 0 16,0-2 0-16,2 2 1 15,2-1-1-15,-5 1-1 16,2 0 2-16,0-1-2 16,-3 0 2-16,-4 1-2 0,1 0 2 15,-2-1-1-15,0 1 0 16,-1 0 0-16,-3 2 0 15,0 0 0-15,0 3 0 16,1 0 0-16,-3 6 0 16,-3 2 0-16,0 4 0 0,-12 4 1 15,-10 6 0-15,-10 7 0 16,-4 5 0-16,-8 4-12 16,-2 4-15-16,0-3-29 15,1-4-91-15</inkml:trace>
  <inkml:trace contextRef="#ctx0" brushRef="#br0" timeOffset="37218.4334">18314 8510 191 0,'9'0'28'0,"-4"0"31"16,4-11-23-16,2 0-4 16,-4-3-9-16,3-1-10 15,-2-2-3-15,-2-3-5 16,-1-3 5-16,-2-5-2 0,1-3-1 16,-1-2-3-16,-3-5 1 15,0-3-3-15,0-1 1 16,0-4-3-16,-8 2 3 15,-3-6-2-15,-4 0 2 16,1-1 0-16,3 2-2 16,4-1 0-16,2 2 1 15,5 4-2-15,3 4 0 0,9 1-1 16,7 3 0-16,8 6 0 16,3 3-1-16,3 6-11 15,-1 7-28-15,0 5-37 16,-8 5-53-16</inkml:trace>
  <inkml:trace contextRef="#ctx0" brushRef="#br0" timeOffset="37593.4329">18346 8192 154 0,'38'-20'-5'16,"-2"-1"18"-16,1 2 2 16,-3-3 6-16,-2 1-13 15,-3 1 22-15,-2 1-21 0,-3-1-3 16,-2 0-6-16,-7 8 0 15,-2-3 2-15,-6 7-1 16,-3 3 2-16,-1 1 35 16,-1 2-14-16,0 2 14 15,1 0-29-15,3 0-10 16,1 6 0-16,2 6 2 0,3 4-1 16,-2 3 1-16,2 4-1 15,0-1 2-15,-4 1-2 16,-3-7-49-16,-3-7-56 15</inkml:trace>
  <inkml:trace contextRef="#ctx0" brushRef="#br0" timeOffset="37780.8951">18689 7788 392 0,'-5'-10'4'0,"5"3"-3"16,0 6-6-16,0 1-17 16,9 0-20-16,-1 1-13 15,2 5-57-15</inkml:trace>
  <inkml:trace contextRef="#ctx0" brushRef="#br0" timeOffset="38218.3758">18852 7880 133 0,'2'5'5'0,"0"2"8"15,1-1 12-15,7 3-5 16,0 0-1-16,2 3 0 16,5 2-9-16,-3 1-5 15,1-1 0-15,-1 0-2 0,-4-1-1 16,-4-3 17-16,-4-4-16 15,-2 0 0-15,-5-2 3 16,-8-3 3-16,-5-1-5 16,-3 0-7-16,-3 0-11 15,3-4-66-15,6-9 42 0,7 0 27 16,6-5 11-16,2-2-4 16,7-2 7-16,9 1 9 15,4 2-11-15,0 1 0 16,1-2 4-16,2 6-4 15,-3-1-1-15,2 7 2 0,-5 2 4 16,4 1 1-16,-6 5 0 16,4 0-2-16,-4 0-2 15,0 4 4-15,-3 4-2 16,-2 7 1-16,-3 2 1 16,-4 4-3-16,-1 1 2 0,-2 3-2 15,0-1-1-15,0-7-3 16,-2-2-90-16</inkml:trace>
  <inkml:trace contextRef="#ctx0" brushRef="#br0" timeOffset="38687.0942">19298 7743 208 0,'5'-19'2'0,"-5"2"69"16,0 3-32-16,0 5-5 16,0-1-17-16,0 4-8 15,-5 2-3-15,-3 4-2 16,-1 0-1-16,-1 0-4 16,-7 10 1-16,4 5 0 0,-4 5 1 15,1 2 0-15,1 0-2 16,1 3 0-16,3-1 0 15,4-2-2-15,4-1-5 16,3-6-3-16,0-1-4 0,3-6-7 16,9-2 7-16,1-5-7 15,1-1 3-15,5 0 13 16,-3-9 1-16,2-1 4 16,-2-6 2-16,-2 4 2 15,1-5-1-15,-4 3 5 16,-3 1 9-16,-1 3 3 15,1 0-3-15,1 6-4 0,0 1-3 16,0 3-7-16,0 0-4 16,1 4-9-16,2 9 3 15,-4 1 17-15,1 2-5 16,3-1-3-16,-4 2-15 0,4-9-51 16,0-3-38-16</inkml:trace>
  <inkml:trace contextRef="#ctx0" brushRef="#br0" timeOffset="39108.9363">19480 7728 193 0,'0'-8'47'16,"-3"1"5"-16,3-3-6 16,0 9-30-16,0-1-20 15,6 2 2-15,3 0 4 0,-2 7-1 16,-4 4 4-16,1-1-5 15,-3 4 1-15,-1-3 0 16,0 2 0-16,0-4 0 16,0 2-1-16,0-4 1 15,0-2-1-15,0-3 0 16,0-2-2-16,0 0-3 0,0-4 1 16,0-6-32-16,-1-5-11 15,1-3-3-15,0-3 5 16,0-4 28-16,0-3 17 15,0 1 3-15,1 2 17 16,7 2 9-16,1 1 6 0,1 6 12 16,4 6-24-16,-4 1-7 15,2 3-6-15,0 6-6 16,0 0-3-16,-1 2-2 16,0 11 2-16,-3 5 0 15,4 1 1-15,-2 4-1 16,-1 2 0-16,2-3-1 0,-2-6-50 15,0-4-99-15</inkml:trace>
  <inkml:trace contextRef="#ctx0" brushRef="#br0" timeOffset="39577.6453">19853 7475 222 0,'0'-5'15'0,"0"1"27"15,0 2-11-15,0 2-10 16,0 0-17-16,0 4-3 16,0 5 1-16,-6 5 1 0,1 4-2 15,-2 5 1 1,1 1 0-16,1-1-3 0,5 2 2 15,0-4-2-15,0-1 1 16,9-6-1-16,3-3 1 16,6-4-1-16,3-5-2 15,1-2 1-15,3 0 2 16,1-11-2-16,-4-3-4 0,-3-4-10 16,1-5 12-16,-5-1 4 15,0-2 0-15,-2-3 0 16,-2 1 1-16,-4 1 2 15,0 2 4-15,-4 2 12 0,-1 5-6 16,0 4 4-16,1 1-1 16,-3 8-5-16,1 1-2 15,-1 4-5-15,4 0-6 16,-3 5 1-16,3 10 2 16,-1 2-2-16,4 5 1 15,2-1 0-15,2-3-49 0,0-9-91 16</inkml:trace>
  <inkml:trace contextRef="#ctx0" brushRef="#br0" timeOffset="39749.5329">20081 7256 209 0,'-2'-5'47'0,"2"5"-30"15,0 0-32-15,0 0 0 16,2 12-22-16,5 0-33 16</inkml:trace>
  <inkml:trace contextRef="#ctx0" brushRef="#br0" timeOffset="40358.8325">20361 7340 136 0,'7'-15'9'0,"1"1"25"16,-5-2 6-16,-3 0 1 16,0 2 2-16,0 0-21 0,-3 4-7 15,-5 5-4-15,-1 4-6 16,-2 1-1-16,-3 0-1 16,0 12-2-16,-5 6-1 15,5 2 0-15,0 1 0 16,5-2 0-16,0 1 1 0,6-6-3 15,3-3 0-15,-2-7-3 16,4-3-8-16,6-1 5 16,5 0 7-16,0 0-1 15,1-5 0-15,0-2-1 16,-3 0 2-16,-2 2 1 0,-4 1 0 16,-3 2 4-16,-2 2 10 15,4 0-5-15,-1 0-9 16,3 0-2-16,1 0 4 15,1 2-2-15,6-2 0 16,-2 0 1-16,3 0-1 16,-3 0 0-16,3-7 0 15,-5-2 0-15,-1-2 2 0,-1-2-4 16,0 1 3-16,1 0 0 16,-2-3-2-16,-2-4 2 15,1-1-1-15,-4-3 0 0,-2-4 1 16,0-3 0-16,0 1 0 15,0 0 1-15,-8 3 0 16,1 2-2-16,2 7 13 16,-4 4 3-16,6 5-1 15,-2 2-7-15,5 4-4 16,0 2-1-16,0 6-6 0,0 11 2 16,0 8 1-16,8 11 0 15,3 10 1-15,4 10-4 16,-1 4-1-16,-1 1-34 15,4 0-45-15,-3-6-115 16</inkml:trace>
  <inkml:trace contextRef="#ctx0" brushRef="#br0" timeOffset="40686.9334">20011 8067 312 0,'0'8'12'0,"7"2"-15"16,2 3 1-16,2 4 6 0,3 4 3 16,1 3-7-16,-1-1 2 15,-2-3-1-15,-3-2 1 16,-3-7-4-16,-5-8-83 16,-1-3-101-16</inkml:trace>
  <inkml:trace contextRef="#ctx0" brushRef="#br0" timeOffset="40827.5987">20006 7904 317 0,'-8'-11'6'0,"1"-4"17"16,3 11-6-16,4 0-6 16,2 4-13-16,10 0-9 15,5 1-23-15,-2 3-112 16</inkml:trace>
  <inkml:trace contextRef="#ctx0" brushRef="#br0" timeOffset="41233.7833">20291 8025 272 0,'-4'14'25'0,"3"-2"-24"15,-1 1-2-15,2 1 3 16,0-2 0-16,0 1 2 16,2-2 0-16,-1-4-2 0,1-2 0 15,0-1 0-15,-2-1-1 16,0-3 3-16,0 0 6 16,-4 0-5-16,3-7-2 15,-3-5-7-15,4-6-2 16,0-4-5-16,0-2 6 15,9-2 2-15,1-3-2 16,5 4 12-16,-3 3-6 0,1 4 0 16,-6 4 1-16,0 5 0 15,0 5 6-15,-1 4 3 16,0 0-14-16,3 7-3 16,-3 7 6-16,5 4 3 0,4 2-3 15,-1 0 0-15,6 1 1 16,2-3-5-16,-3-4-37 15,3-9-80-15</inkml:trace>
  <inkml:trace contextRef="#ctx0" brushRef="#br0" timeOffset="41733.7356">20583 8042 303 0,'-3'-3'24'0,"3"-6"2"0,0 0-10 16,0-4-6-16,0 1-2 15,5-4-2-15,3 0-2 16,-1-2-3-16,0 0 3 15,0 0-2-15,-1 1-1 16,-1 1 1-16,-3 2-1 16,-2 1 0-16,0 1 1 0,0 2 0 15,-2 6 1-15,-8 1-1 16,3 3-2-16,-1 0 1 16,1 0-1-16,-1 4 0 15,4 3-3-15,4 3 0 16,0-2-1-16,2 5-2 0,10 1 1 15,0 1 1-15,3 1 2 16,-2 4 0-16,0 4 0 16,2-1 1-16,-5-2-1 15,3 0 2-15,-6-3-1 16,0-3 1-16,-4-5 0 0,3-3 0 16,-5 0 0-16,2-7 0 15,-1 0 0-15,0 0-4 16,1-10-10-16,2-4-63 15,1-4-25-15,-1-10-35 16</inkml:trace>
  <inkml:trace contextRef="#ctx0" brushRef="#br0" timeOffset="41952.482">20781 7709 139 0,'2'-25'15'15,"-2"2"46"-15,0 5 15 0,0 4-22 16,0 3-27-16,0 4-7 15,0 3-8-15,0 4-7 16,0 0-5-16,2 11-1 16,3 7 2-16,-2 3-2 15,4 6 2-15,0 2 0 16,1 1-1-16,-1 1 0 0,2-3-1 16,1-2-22-16,-2-1-12 15,-4-4-23-15,1-12-66 16</inkml:trace>
  <inkml:trace contextRef="#ctx0" brushRef="#br0" timeOffset="42155.5938">20903 7734 287 0,'2'-9'16'0,"-2"2"35"15,0 3-18 1,4 4-28-16,1 0-8 0,2 0 3 15,2 11 1-15,0 6-1 16,-2-2 1-16,-2 5-4 16,0-2-39-16,0-6-67 15,-5-5-128-15</inkml:trace>
  <inkml:trace contextRef="#ctx0" brushRef="#br0" timeOffset="42343.0644">20774 7432 363 0,'-11'-15'7'16,"4"-1"-4"-16,3 5 0 15,4 7-2-15,0 4-10 0,6 0-77 16,1 0-37-16</inkml:trace>
  <inkml:trace contextRef="#ctx0" brushRef="#br0" timeOffset="42546.177">20562 7828 314 0,'4'0'27'0,"11"-4"-23"16,9-7 4-16,8-6-5 16,4-1-2-16,8-6 1 15,2 1-10-15,-1-8-54 16,-2-3-85-16</inkml:trace>
  <inkml:trace contextRef="#ctx0" brushRef="#br0" timeOffset="42874.2821">21020 7456 236 0,'-6'-5'-7'0,"3"-1"68"16,1-1-30-16,0 5-12 16,2 0-9-16,0 2-6 15,0 0-4-15,0 0-3 16,0 0 3-16,7 4-2 0,1 3 3 15,1 5-1-15,1 3 0 16,0 4 1-16,-1 6 1 16,-3 6-2-16,0 1 2 15,-1 2-2-15,3-4 1 16,-1-3-1-16,1-1 0 16,4-4 0-16,-2-6 0 0,4-5 0 15,3-2 0-15,0-4-1 16,3-3-8-16,2-2-42 15,-3-4-7-15,0-7 6 16,-1-4-50-16</inkml:trace>
  <inkml:trace contextRef="#ctx0" brushRef="#br0" timeOffset="43889.8377">21061 7718 220 0,'0'-5'39'0,"0"-6"1"16,0 2-16-16,4 0-14 15,6-5-2-15,2 3-5 16,3-2 4-16,2 1-3 15,0 2-1-15,0-1 2 16,2 2 1-16,-2 1 1 16,-4 5-2-16,1 3-1 0,0 0-3 15,-1 0-6-15,-3 5 8 16,3 4-3-16,-1 0 3 16,-1 0-4-16,2 0 3 15,-3-5-2-15,-1-1 0 0,1-3 1 16,0 0-2-16,-1 0 3 15,2-2-3-15,-2-6-1 16,3-2-4-16,0 0-12 16,-4-5 1-16,1 0 9 15,-4-2 6-15,0 0 2 0,-2-1 4 16,-3 0-2-16,0 6 4 16,0-1 2-16,0 6 1 15,0 3-2-15,0 4-4 16,0 0-2-16,0 6-4 15,0 4 2-15,0 6 2 16,2 4-1-16,3 2 0 16,4-1 0-16,0-3 0 0,5-2-3 15,-1-6 2-15,3 0-2 16,-2-10-5-16,1 0-7 16,-3-3-5-16,1-9 7 0,-1-4-11 15,-3-3 19-15,-1-3-32 16,-3-5 25-16,-3-3 4 15,-2-1 8-15,0-6 2 16,-3-2 1-16,-9 0 0 16,2 3 15-16,-1 0 29 15,-4 6-13-15,5 3-17 0,-5 6-2 16,6 7-6-16,-1 1-9 16,2 6 1-16,-1 3 0 15,4 4-1-15,-2 0 1 16,0 9-3-16,1 9 1 15,3 5-1-15,-1 7-2 16,4 1-1-16,0 1-3 0,7 0-6 16,8-5 0-16,2-4 2 15,5-3 4-15,0-4 5 16,2-4 1-16,-4 1 0 16,4-6 1-16,-2-2-4 0,-1-3 6 15,1-2-3-15,-1 0 4 16,-3-2 2-16,0-8-1 15,-4-1 0-15,1-3-2 16,-6-1 5-16,-1-3-4 16,0 2 5-16,-4-2 4 15,-1 4 3-15,-1 2-2 0,1 3-4 16,-1 4 0-16,0 5-4 16,-2 0-5-16,2 5 0 15,-1 9 2-15,3 1 0 16,0 6 0-16,2-2-1 15,1 1 1-15,-1-2-2 0,0-2-11 16,0-5-52-16,-4-6-16 16,-1-5-96-16</inkml:trace>
  <inkml:trace contextRef="#ctx0" brushRef="#br0" timeOffset="44108.5747">21552 7109 334 0,'0'-14'2'15,"1"-2"0"-15,8 9-4 16,1 0 1-16,0 5-36 15,-3 0-86-15</inkml:trace>
  <inkml:trace contextRef="#ctx0" brushRef="#br0" timeOffset="44296.0498">21365 7349 222 0,'-4'7'70'16,"6"-7"-37"-16,19-7-33 0,8-6 10 16,9-1-6-16,8-4-3 15,7-1-2-15,-2-3-48 16,3-3-83-16</inkml:trace>
  <inkml:trace contextRef="#ctx0" brushRef="#br0" timeOffset="45030.3717">21930 7122 191 0,'0'-4'18'15,"0"1"40"-15,0-1-32 0,0 4-10 16,-2 0-7-16,-3 2-7 16,-2 9-1-16,-1 3 1 15,1 6-2-15,-1-1-2 16,2 3 2-16,1-1 2 15,5 0-4-15,0-5 1 0,0 1-1 16,9-5 0-16,5-3 2 16,-1-5-2-16,3-2 0 15,-3-2-3-15,-3 0 0 16,-1-8-4-16,1 0 3 16,-9-5 7-16,-1-2-1 15,0 1 0-15,0-2 1 0,-13 0-1 16,-1 0-3-16,-6 2-33 15,-3 0 30-15,-2 1 5 16,0 0 2-16,3 7-2 16,2-4 3-16,4 7 0 15,1-2-2-15,5-1 0 16,5 3 1-16,1-2-1 0,4 1 2 16,0-2-1-16,2 1-1 15,10 0-4-15,8 0 4 16,7 1 1-16,2-2-1 15,5 3 2-15,0 1-1 16,2 2 1-16,0 0-1 0,-1 0 2 16,-1 2 2-16,0 9 1 15,-2-1 12-15,-6 3-16 16,-2 3 0-16,-6-2 0 16,-6 0-1-16,-3-1 1 0,-3-4 0 15,-2-6-1-15,-4-1 0 16,0-2-1-16,0 0 2 15,-2-5 3-15,-6-8-9 16,1-6-44-16,0-3 26 16,0-3 21-16,5-3 1 15,2-1 5-15,0-1 6 0,2-1-3 16,8 3-3-16,4 3 14 16,-1 4-12-16,1 1 2 15,1 6 7-15,1 7 0 16,4 5-1-16,0 2-10 15,7 9-5-15,4 10 3 16,3 6-3-16,1 7 3 0,5 6-3 16,-5 5 0-16,-1 1 3 15,-1-1-40-15</inkml:trace>
</inkml:ink>
</file>

<file path=ppt/ink/ink1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1:58.356"/>
    </inkml:context>
    <inkml:brush xml:id="br0">
      <inkml:brushProperty name="width" value="0.05292" units="cm"/>
      <inkml:brushProperty name="height" value="0.05292" units="cm"/>
      <inkml:brushProperty name="color" value="#FF0000"/>
    </inkml:brush>
  </inkml:definitions>
  <inkml:trace contextRef="#ctx0" brushRef="#br0">4214 5995 93 0,'43'-11'74'15,"-1"-2"-71"-15,2-1 3 16,9 3 1-16,0 1 2 0,6-3-3 16,4 3 0-16,2 1 3 15,0 0-6-15,1 2-2 16,1 0 3-16,-5 3-3 16,5-1-1-16,-3 3 1 15,-1 0 2-15,0 2-2 16,0 0-4-16,-4 0 2 15,-1 0-35-15,-3 0-38 0</inkml:trace>
  <inkml:trace contextRef="#ctx0" brushRef="#br0" timeOffset="781.2815">7563 6016 80 0,'14'2'56'0,"5"0"-55"15,0-1 1-15,6 3 0 16,2 0-2-16,4 0 0 15,1-1 2-15,2 2-3 16,3 2 2-16,2-1-1 16,-3-1-7-16,1 1-19 15,-3-3-47-15</inkml:trace>
  <inkml:trace contextRef="#ctx0" brushRef="#br0" timeOffset="1531.229">5372 7136 140 0,'15'0'11'0,"2"0"-8"16,7 0 6-16,1-1 0 15,5-3-2-15,4 2 1 16,6 2-2-16,2 0 3 0,4-1-3 16,1-2-3-16,-1 3 0 15,0-3 1-15,-5 1-2 16,0-1 0-16,-1-3 2 15,-3 4-3-15,-3 1 3 16,-3 1-4-16,1 0 0 0,-7 0 0 16,-5 5-7-16,-9 0-78 15</inkml:trace>
  <inkml:trace contextRef="#ctx0" brushRef="#br0" timeOffset="2343.6643">8271 7111 22 0,'0'0'162'0,"-3"0"-153"16,3 0 7-16,0-2-1 15,6-1-7-15,5 1-5 16,5 1-2-16,5 1 3 0,5 0-2 15,4-2 4-15,1 2-5 16,6 0 0-16,3 0-1 16,0 0 0-16,1 0 3 15,1-2-3-15,-2 0-2 16,0 0 1-16,1 2 2 0,-3-2 2 16,-2 2-3-16,-2-2-16 15,-2 1-74-15,4-4-58 16</inkml:trace>
  <inkml:trace contextRef="#ctx0" brushRef="#br0" timeOffset="2765.5248">10009 7053 232 0,'7'0'13'0,"-6"-4"-11"15,-1-2 8-15,0 3-2 16,0-1 12-16,0 1-18 15,-1 1 3-15,-5-1-5 16,1 1 1-16,0 0-15 0,1 0 13 16,4 2-3-16,0-2 0 15,2 0-2-15,12-1-10 16,13-2 17-16,5-1 1 16,8-3-5-16,7 0 5 15,3 1 2-15,2-3-2 16,2 0-2-16,2 2 0 15,0 0 1-15,-1 0-3 0,-5 1-45 16,-4-3-102-16</inkml:trace>
  <inkml:trace contextRef="#ctx0" brushRef="#br0" timeOffset="10124.55">2465 8788 330 0,'-7'0'20'0,"0"-3"-12"15,1-1 0-15,6 2-4 16,0 0-3-16,0 2 0 0,0 0-3 15,0-2 3-15,9 1 3 16,4-3-9-16,7-1 9 16,7-2-4-16,5-2 2 15,6-5-3-15,4-2-1 16,4-6 5-16,-2-3-2 0,0-2 1 16,-3 1 0-16,-2-3 3 15,-3 6 0-15,-1 2 1 16,-3 6-2-16,2 11-4 15,-15 4-3-15,-11 10-130 16</inkml:trace>
  <inkml:trace contextRef="#ctx0" brushRef="#br0" timeOffset="14093.2395">5701 9157 259 0,'0'0'-3'0,"0"-5"6"15,0 0-4-15,1 1-2 16,5 1 3-16,5 1 0 0,1 0 1 15,7-2-1-15,0 3 0 16,8-3 2-16,2 1 1 16,5 1 0-16,6-4-2 15,2 3 3-15,6-3-3 16,7-1 2-16,2 2-1 0,6-2 0 16,1 0 0-16,4 0-2 15,5 1 0-15,-2 2 0 16,4 0 0-16,0 0 3 15,4 0-3-15,0 4 0 16,2 0-1-16,5 0 2 16,1 0-2-16,7 0 1 0,-3 0 1 15,7 0 0-15,4 0-1 16,0 4-1-16,3 0 3 16,2-3-4-16,3 1 3 15,-3 2 0-15,2-1-2 0,0 1 2 16,1 1-1-16,-5 2-1 15,3 2 1-15,-2 0 0 16,-9 1 1-16,-1 3-1 16,-4-2 0-16,-4 0-1 15,-3 1 2-15,-1-1-2 16,3 1 1-16,-5-2 0 16,2 3 0-16,-1 1 0 0,-6 1-15 15,-7-1-70-15</inkml:trace>
  <inkml:trace contextRef="#ctx0" brushRef="#br0" timeOffset="16624.3734">3349 10388 286 0,'5'-5'6'15,"0"-3"-5"-15,2 1 3 0,6 0-4 16,3 4 2-16,2-4 1 16,4 3-2-16,2 3 1 15,3-2 0-15,2 3-2 16,2 0 0-16,3 0 2 15,2 0-1-15,6 3-2 0,0-3 2 16,7 0-1-16,4 0 0 16,7 0 0-16,1 0 1 15,3 0-1-15,7-4 0 16,-1 0 0-16,5 2 1 16,2-1-1-16,6 1 1 0,3-1-1 15,4-1-1-15,1 2 1 16,9 0 0-16,-3 2 0 15,3 0 1-15,-2 0-1 16,1-2 1-16,1 2-1 16,-5 0 0-16,0-1 0 15,2 1 0-15,-4-2 1 0,-3 0-1 16,-4 2 1-16,-4 0 1 16,1-2 0-16,-10 2-2 15,-4 0 1-15,-4 2 2 16,-8 9-2-16,-7 0-1 15,-10 1-42-15,-9 1-85 0</inkml:trace>
  <inkml:trace contextRef="#ctx0" brushRef="#br0" timeOffset="17280.5755">8517 10328 224 0,'14'3'33'0,"4"-3"-26"15,8 2-10-15,11 0 3 16,4 1 1-16,11-1-3 16,8 0 4-16,8-2 4 15,10 0 1-15,5 0 0 16,7-2-5-16,5-2-1 0,4 1 5 16,2-2-2-16,1-3 7 15,0 1 0-15,4-1 2 16,-4-1-4-16,-1-1 10 15,-4 7-9-15,-9 3-5 0,-9 0-1 16,-11 10-2-16,-9 15 1 16,-16 6-8-16,-19 3-94 15</inkml:trace>
  <inkml:trace contextRef="#ctx0" brushRef="#br0" timeOffset="19561.6739">11451 10447 271 0,'15'-5'15'0,"9"-2"-13"0,7-4-1 15,8 4 0-15,8-2-5 16,4 0 9-16,7 2-5 15,9-2 1-15,5 0 0 16,3 2-2-16,11 0 6 0,2 2-1 16,6 1-1-16,6 0-4 15,5 4 2-15,4 0-3 16,4 0 6-16,9 2-5 16,6 4 2-16,4-3 3 15,9 2-7-15,4 0 9 16,6-1 4-16,1 2-2 0,7-1-3 15,0 0-7-15,3 0-9 16,-1 2 20-16,2-1-16 16,0-1 5-16,0-1 11 15,3-1 7-15,-5 1-5 16,0-4-2-16,-1 0-5 0,-4 0 5 16,-1 0 12-16,-6 0-21 15,-9-2 2-15,-5-1-7 16,-13-3-2-16,-9 3 17 15,-6-3-11-15,-4 3-10 0,-9 0-5 16,-7 3 16-16,-6 0 5 16,-3 0-8-16,-10 3-12 15,-7 9-29-15,-10 1-42 16,-9-1-72-16</inkml:trace>
  <inkml:trace contextRef="#ctx0" brushRef="#br0" timeOffset="26529.9073">13112 10226 321 0,'-4'-9'-1'15,"3"0"12"-15,-4 2 3 16,5 3-5-16,0 3-8 16,0-1-7-16,12 2 4 0,0 0 2 15,10 0 1-15,5 2 0 16,7 1-1-16,7 4-1 16,8 0 1-16,8 3 1 15,9-4 1-15,8 3-4 16,9 0 1-16,8-1 1 15,9 4 1-15,12-1-1 0,9-1 0 16,6 3 4-16,6-1-39 16,7-3-55-16,1-3-48 15</inkml:trace>
</inkml:ink>
</file>

<file path=ppt/ink/ink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07:13.466"/>
    </inkml:context>
    <inkml:brush xml:id="br0">
      <inkml:brushProperty name="width" value="0.05292" units="cm"/>
      <inkml:brushProperty name="height" value="0.05292" units="cm"/>
      <inkml:brushProperty name="color" value="#FF0000"/>
    </inkml:brush>
  </inkml:definitions>
  <inkml:trace contextRef="#ctx0" brushRef="#br0">19208 12693 440 0,'0'-8'30'16,"0"3"-10"-16,0 2-18 0,0-3 1 16,5 1-6-16,-3 3 3 15,3-1 0-15,1 1 5 16,-3 2-3-16,5 0-4 16,-3 0 0-16,2 0-1 15,0 12 1-15,3 4-1 16,0 9 0-16,-1 9 3 0,4 9 2 15,-2 9 0-15,-3 3 1 16,-1 2-2-16,3 4 2 16,-5-8-1-16,2-2-2 15,0-9 0-15,3-8 0 16,0-6 2-16,2-8 0 0,7-8-1 16,1-6 1-16,1-6 0 15,4-2-5-15,0-14-55 16,-6-5-114-16</inkml:trace>
  <inkml:trace contextRef="#ctx0" brushRef="#br0" timeOffset="234.3474">19142 13080 434 0,'-24'9'48'0,"6"-1"-13"16,9-5-24-16,6-3-4 16,3 0-2-16,0-4-1 15,12-9 9-15,10-3-20 0,7-4-3 16,6-6-2-16,6-3-37 16,8-1-18-16,-1 0-45 15,-2 5-26-15</inkml:trace>
  <inkml:trace contextRef="#ctx0" brushRef="#br0" timeOffset="624.9965">19556 13065 517 0,'0'-8'23'16,"2"1"-13"-16,3-3-11 0,5 5 4 15,0 0-5-15,3 5 1 16,-2 0-2-16,1 5-14 16,3 10 3-16,-3 2-1 15,0 3-4-15,0 1 9 16,-2 1-6-16,-3-6 0 15,3-5 7-15,-7-4 3 0,1-2 7 16,-4-5 14-16,0 0 45 16,0-12-4-16,0-5-33 15,0-4-6-15,-7-4-2 16,1-2-9-16,-1-1 0 16,1-1-10-16,1-1 12 0,4 1-10 15,1 5-12-15,0 4-33 16,8 2-64-16,1 2-104 15</inkml:trace>
  <inkml:trace contextRef="#ctx0" brushRef="#br0" timeOffset="1218.6551">20052 12964 398 0,'7'-2'28'16,"-1"-10"-1"-16,-3 1-18 0,-1 0 0 16,0 0 1-16,-2-1-1 15,0-3 1-15,0 3-8 16,0-1 2-16,-5 3-7 15,-3 3 0-15,-1 0-6 16,-1 5 9-16,-3 2-2 16,0 0-2-16,-2 2 2 0,0 10-7 15,-2 6 12-15,3 4-4 16,-1 2 3-16,7 3-3 16,1 2 2-16,2-2-2 15,5-2 1-15,0-4-1 16,0-3 1-16,6-5-4 0,7-7-4 15,0-2 4-15,-1-4 6 16,5 0-4-16,-2-2 6 16,5-6-2-16,-2-4-4 15,-2 0-5-15,1 1 3 16,-3-1 3-16,-5 1 2 0,-4 0 6 16,-1 1 17-16,0 2 8 15,-4 3-2-15,0 0-4 16,0 2-14-16,0 1-6 15,0 2-2-15,0 0-6 16,1 0-6-16,5 5-5 0,-1 5-3 16,2 5 13-16,3-3-6 15,0 3-20-15,0-5-7 16,2-2-15-16,-4-7-20 16,3-1-35-16,-1 0-3 15</inkml:trace>
  <inkml:trace contextRef="#ctx0" brushRef="#br0" timeOffset="1593.6562">20226 12964 118 0,'4'-16'243'16,"-1"1"-191"-16,1 3-7 16,-4 1-13-16,2 4-15 15,1 4-9-15,-1-1 2 16,1 4-5-16,3 0-5 0,0 0-1 16,1 0-6-16,-2 4-18 15,2 3 4-15,-1 1 3 16,-3 0 7-16,1-3 8 15,-4 0 2-15,2-3 2 0,-2 0 0 16,0 0 0-16,0-2 0 16,0 0 7-16,0 0 7 15,0-2 5-15,0-5 3 16,0-4-14-16,0-3-5 16,0-1 4-16,0 0-3 15,0-2-1-15,0 4-2 16,1 3-3-16,3 3 1 0,-1 4 0 15,1-1 2-15,1 4-3 16,3 0-2-16,1 4 0 16,3 3 3-16,1 2-1 15,1-2 0-15,3 2-7 0,-4-4-30 16,2-2-16-16,1-3-49 16,-3 0-116-16</inkml:trace>
  <inkml:trace contextRef="#ctx0" brushRef="#br0" timeOffset="1984.2376">20583 12700 361 0,'4'-13'134'0,"-4"3"-101"16,0-1-17-16,2 2-4 0,-2 0-6 15,0 4-3-15,0 1-1 16,0 2-1-16,-6 2-2 15,-1 0-8-15,-3 0-3 16,-3 0 5-16,2 6 0 16,-1 2 4-16,2 3 2 15,7 2-1-15,3 1-1 0,0 2-5 16,8 0-7-16,9 0 6 16,0-2 4-16,0-1 4 15,2-2 1-15,0-3 0 16,-3 0 2-16,-2-1 0 15,-4 0-2-15,-5 2 0 0,-5 2 1 16,0-3-8-16,-7 4 5 16,-8 0 7-16,-2-4-4 15,-2 2 0-15,1-5 0 16,2-5 3-16,2 0-2 16,5-3-11-16,-2-12-54 0,8-2-115 15</inkml:trace>
  <inkml:trace contextRef="#ctx0" brushRef="#br0" timeOffset="2234.2261">20666 12393 513 0,'0'-4'40'0,"0"1"-12"16,0-1-14-16,0 4-9 0,0 0-4 15,0 2-3-15,9 12-8 16,2 7 7-16,5 10 4 16,4 10 2-16,-1 3-3 15,3 1-1-15,0 0-2 16,-2-6-17-16,-3-5-15 16,2-9-5-16,0-5-7 0,1-6-12 15,-2-7-55-15,1-5-16 16</inkml:trace>
  <inkml:trace contextRef="#ctx0" brushRef="#br0" timeOffset="3156.0266">21085 12585 323 0,'7'-24'36'16,"-4"2"2"-16,-1 8-9 16,-2 3-8-16,0 6 15 15,0 1-6-15,-2 4-13 16,-6 0-13-16,-4 2-5 0,2 14-1 15,-2 5 1-15,-3 6-1 16,1 3 2-16,4 3 0 16,5-1-2-16,0-4-1 15,5-3 1-15,0-3-10 16,3-6-7-16,4-7-2 0,6-4-7 16,-1-5 18-16,3 0 15 15,-3-5-8-15,-1-8-1 16,2-5 7-16,-4 0-3 15,-2 1 14-15,1-1 5 16,0 3-1-16,-1 3-6 16,-2 5-7-16,1 2-2 15,0 5-4-15,1 0-1 0,0 0-3 16,0 5 2-16,2 2 3 16,2 0 3-16,-1 0-3 15,0-1 0-15,-1-3-2 0,-2-3-1 16,0 0 1-16,-1 0 2 15,2-9 2-15,1-3-2 16,-2-6 2-16,5-4-2 16,-4-2-5-16,-1-8 2 15,-2 0 0-15,-3-1 0 16,-2 1 7-16,0 3 4 0,0 1 7 16,-2 3 9-16,-6 4-4 15,-1 1-4-15,-2 4-7 16,0 2 1-16,1 3 5 15,0 2-10-15,3 2-3 16,2 3-2-16,1 3-6 16,3 1-5-16,-1 1 1 0,2 13-11 15,0 6 5-15,0 7 11 16,9 4 0-16,4 2 9 16,4 3-5-16,3-8-6 15,4-1-8-15,-2-4 11 0,5-7 1 16,1-3 3-16,-3-7-1 15,4-5 1-15,-4-1 2 16,-2-1-1-16,-2-9-1 16,0 0 1-16,-6-5 0 15,0 0 1-15,-3-5-2 0,0 2 2 16,-4-4 4-16,-1 1-4 16,-3 3 1-16,-1 0 1 15,-1 8 0-15,-2 1 2 16,0 3 0-16,-2 3 6 15,-5 3-8-15,-1 0-13 16,-2 0 5-16,1 2 1 16,-1 9 5-16,5 1-5 0,2 6 1 15,3-1-2-15,0 1 2 16,8-1-1-16,6-2 5 16,4-4-7-16,3-4 3 0,4-5-5 15,1-2 5-15,2 0-9 16,-4-7-9-16,1-6-23 15,-4-6-1-15,-1-4-78 16,-4-4-8-16</inkml:trace>
  <inkml:trace contextRef="#ctx0" brushRef="#br0" timeOffset="3405.9974">21058 12389 561 0,'0'0'55'15,"14"-10"-40"-15,11-8-27 16,9-6-2-16,13-2-14 15,6-3-20-15,3-5-54 16,-2 2-182-16</inkml:trace>
  <inkml:trace contextRef="#ctx0" brushRef="#br0" timeOffset="3593.5316">21862 12266 578 0,'5'4'23'0,"-1"-2"-23"16,4-1-9-16,4-1-52 0,0 0-11 16,1-3-57-16</inkml:trace>
  <inkml:trace contextRef="#ctx0" brushRef="#br0" timeOffset="4234.0942">22385 12003 254 0,'0'-10'175'15,"0"3"-167"-15,-6 0 2 16,-1 1 1-16,-6 3-2 0,1 3-4 16,-4 0-6-16,-6 0 2 15,-1 13-2-15,-4 2 1 16,2 9 0-16,-2 1 0 15,3 5 0-15,5-2-3 16,4 2 3-16,6-5-1 0,4-6-1 16,5-5-3-16,0-2-4 15,2-5-3-15,8-1 6 16,7-4 11-16,-1-2-6 16,4 0 9-16,3 0-3 15,-2 0-4-15,1 0 1 16,3 0-4-16,-4 0-3 0,3 9 6 15,-1 6-1-15,-1 11-2 16,-3 6 1-16,-4 10-1 16,-3 5 0-16,-5 9-4 15,0-5-1-15,-7-1 5 16,0-4 1-16,0-10 2 0,-8-7-1 16,-1-8 0-16,0-8 4 15,-4-3 13-15,1-6 19 16,1-4-10-16,-2 0-13 15,1-4-8-15,-1-12 0 16,3-5-2-16,-1-10-6 0,3-6-17 16,5-6 6-16,1-3 5 15,2-1-1-15,0 2 1 16,10 3-3-16,0 3-9 16,7 5 5-16,-2 2-11 15,5-2-28-15,0 3-67 0</inkml:trace>
  <inkml:trace contextRef="#ctx0" brushRef="#br0" timeOffset="5952.7057">22539 12014 354 0,'7'-14'65'15,"-5"7"2"-15,0 4-34 0,-2 1-11 16,0 0-8-16,0 2-11 16,0 0-10-16,0 7-7 15,0 8-13-15,0 5 24 16,0 4-3-16,0 3 6 15,0-2-15-15,6 0-7 0,8-6 2 16,0-3 12-16,6-8 1 16,0-3 4-16,-1-5 0 15,3 0-4-15,0-2 11 16,-2-9-1-16,1-1-1 16,-6-2-2-16,0-2 2 15,-6-2 1-15,-1 2 13 0,-7-2 1 16,-1 2 3-16,0 3-12 15,-6 4 3-15,-2 0-5 16,-1 2-5-16,-3 5 0 16,4-2-1-16,1 0-1 15,2 1 3-15,3 0-1 0,2 0 1 16,0-1-1-16,0 1-7 16,3-4 3-16,9 0 3 15,3-1-2-15,1 0 2 16,2-1-1-16,1-1 2 15,0 1-2-15,1-1 1 0,1-1 1 16,1 1-2-16,-2 0 3 16,1 4-1-16,-1-1 0 15,-5 1 0-15,-3 5-1 16,-5 1 0-16,-4 0-2 16,-3 5-4-16,0 5-4 15,0 3 6-15,0 3 4 0,0 2-1 16,0 2 2-16,0-3-8 15,0 1-5-15,7-3-4 16,3-2 6-16,0-4 1 16,3-1 3-16,1-3 3 15,0-5 4-15,3 0 2 0,-3 0 2 16,2-10 9-16,1-2 3 16,-1-6 5-16,-1 3-12 15,-3-8-3-15,-2-2-1 16,-5-2 14-16,0-2-5 0,-5 1-10 15,0 1-5-15,-8 2 1 16,-3 5-2-16,-5 6 5 16,-2 5-4-16,-3 9 0 15,-1 0 1-15,1 4 2 16,-1 8-7-16,4 2 5 16,4 4-2-16,2 0-3 0,4 0-18 15,6-2-18-15,2 2 4 16,0-4 5-16,10-1-6 15,4 0-43-15,4-7 12 16,-2 0 19-16,4-6 33 16,-3 0 26-16,3 0 28 0,-1-10 40 15,-2 0-27-15,1-8-26 16,0 2-6-16,-2-5-1 16,0-2-4-16,-1-2 6 15,-6 0 7-15,-3 1-11 16,1 5-5-16,-4 1 6 0,-1 4-1 15,-2 5 0-15,0 2 3 16,0 2-11-16,-2 1-7 16,-3 2 3-16,-3 2-9 15,-1 0 3-15,2 0-2 16,0 7 4-16,3 7-1 16,4 3-1-16,0 5 0 0,8 6-2 15,8 2 4-15,4 4 1 16,5 2-2-16,2 3-5 15,1-2-3-15,-1 5 1 16,0-4-1-16,-3 3 5 16,-4 2 4-16,-3-4 0 0,-4 0 0 15,-4-1-1-15,-4-6 1 16,-3-2 1-16,-2-5-1 16,0-5 0-16,-5-4-1 15,-8-5-3-15,2-6-1 0,-8-5 11 16,-1 0-1-16,-2-5-2 15,-3-10 0-15,4-6-2 16,-1-3 4-16,4-4-2 16,5-6 0-16,6 0-4 15,4-3-1-15,3-2 0 16,0-1 2-16,12-1-2 16,6-2 0-16,0 5-3 0,2-4 1 15,2 2 3-15,-1-3 0 16,-3 0 1-16,-2-2 0 15,-1 4 0-15,-5 2 1 16,-3 5-1-16,-3 5 1 0,-2 7 5 16,-2 2 1-16,0 4 15 15,0 3-8-15,-4 2-10 16,0 6-4-16,1 0-2 16,-1 3-2-16,1 2 0 15,-2 2 2-15,-1 10 0 0,-2 8-7 16,3 1 8-16,2 6 1 15,3 3-5-15,0-1 1 16,0-2-1-16,1-4-3 16,6-3-5-16,5-5 8 15,-3-4 1-15,1-4 4 0,5-1 1 16,-1-6-1-16,4 0 1 16,1 0 0-16,0-9-19 15,-1 0-10-15,-2-1 10 16,-3-3 12-16,-6 0 9 15,-2 1 1-15,-3 0 0 16,-2-1 13-16,0-2 6 0,0 5-6 16,-6-2-7-16,3 2-6 15,-2 0-4-15,0 7-2 16,0-2 4-16,2 5-2 16,-3 0-6-16,5 5 5 0,1 5 0 15,-2-1 0-15,2 4 0 16,0-5 0-16,2 1 1 15,8-3 0-15,3-5 1 16,5-1 1-16,2 0 1 16,5-9-3-16,4-1-4 15,0-4-39-15,3-3-6 0,-5-1-74 16,-1 4-22-16</inkml:trace>
  <inkml:trace contextRef="#ctx0" brushRef="#br0" timeOffset="6093.315">23882 11501 358 0,'0'-5'106'16,"2"3"-48"-16,-2-1-30 0,0 1-1 16,0 0-16-16,0 0-5 15,0 0-5-15,0-1-1 16,2-1-1-16,2-1-31 16,-1-1-56-16,1 0-113 0</inkml:trace>
  <inkml:trace contextRef="#ctx0" brushRef="#br0" timeOffset="7608.8304">24171 11262 344 0,'0'-5'66'0,"0"-3"-24"0,0 3-14 16,-1 2-23-16,-5-1-4 15,-2 4-2-15,0 0-4 16,-4 0 4-16,-3 12-5 0,1 3 3 16,-3 6 0-16,3 1 1 15,1 2-1-15,6 2-2 16,4-3-9-16,3-4-3 15,0-3-5-15,3-3-5 16,8-6-6-16,5-3 23 16,1-4 7-16,0 0-8 0,0-4 2 15,0-9-9-15,-2 3 9 16,-3-5 23-16,-3-1 5 16,1 0 10-16,-3 2 0 15,-2-4 1-15,0 6-12 16,0 1-12-16,-3 2-1 15,-2 6 8-15,3 1 2 0,-3 2-8 16,0 0-6-16,2 3-8 16,1 7-1-16,0 0 4 15,6 2-6-15,0 3-18 16,4-6 3-16,3-2-9 0,2-4 14 16,0-3 6-16,1 0 10 15,0-3 5-15,-2-6 2 16,2-5 5-16,-4-2 27 15,0-2-17-15,-4 0-3 16,-2-1-2-16,-5 0-8 0,-4 0-1 16,0 5-1-16,-8-1 0 15,-6 7 6-15,-6 0 3 16,-3 4-11-16,-4 4 0 16,-2 0 0-16,-1 0-2 15,1 4 0-15,2 2-2 16,3-1 7-16,7 0-4 0,4-3 0 15,8 2-3-15,1-4-10 16,4 0-2-16,0 0 8 16,5 0-1-16,10 0 13 15,1-8-4-15,6 3 0 0,-1-2-1 16,4 0 2-16,-3 0-4 16,1 2 6-16,1 1 3 15,-2 2 3-15,6 2-1 16,-1 0-6-16,0 0-2 15,0 6 0-15,-4 2-2 16,-5 5-1-16,-2-3 2 0,-5 1-2 16,-3 2 1-16,-2-6 1 15,-2 0-3-15,-4-1 2 16,2-5-1-16,-2 3 2 16,0-4 1-16,0 0-2 15,0-5 3-15,-5-7 6 0,0-1-5 16,0-6 0-16,0 1 12 15,1-3-3-15,1 2 0 16,1 1-7-16,2-2-4 16,0 6 2-16,0-2-2 0,7 7-2 15,3 0-3-15,2 2-2 16,2 5 4-16,2 2 2 16,0 0-2-16,2 7 0 15,-4 4 1-15,1 1-1 16,-1 3 0-16,-1-5 2 15,-2 0 0-15,-3-2 0 0,-1-4 0 16,0-1 0-16,-4-1 0 16,-1-2 3-16,-2 0-1 15,1-2 5-15,1-5-2 16,2-7-1-16,-1 0-3 16,2-8 3-16,1-1-2 0,-2 2 6 15,1-1-3-15,2 3 0 16,-2 1 1-16,1 3-6 15,2 5 2-15,0 1-1 16,1 3-4-16,4 5 2 16,-1 1-3-16,2 0 0 0,1 0 0 15,-1 14 1-15,1 2-1 16,-3 5 1-16,1 4-5 16,-2 2-30-16,-1-2-50 15,0-2-171-15</inkml:trace>
  <inkml:trace contextRef="#ctx0" brushRef="#br0" timeOffset="14124.2395">19802 14792 462 0,'-1'0'31'0,"1"0"-16"16,0 0-13-16,0-2-2 16,0 1-2-16,0-1 4 15,0 1 2-15,0-2-3 0,0 2 3 16,0 1 0-16,0-2 11 16,-2 2 0-16,2 0-5 15,0 0-3-15,0 0-4 16,0 0-2-16,0 0-2 15,2 2-3-15,10 8-2 0,10 10 4 16,6 8 3-16,6 11-2 16,6 8 4-16,2 8-5 15,-3 2 4-15,-5 2-16 16,-7-7-2-16,-4-4 12 16,-5-7 2-16,-3-8 2 15,-7-7 1-15,-2-3-1 0,-5-4-3 16,-1-2 5-16,-1-3-1 15,-10-3-1-15,-4-4 1 16,1-4 1-16,1-3-1 16,-4 0 1-16,-1 0 1 0,-3-10 1 15,-1-3-2-15,-4-1-1 16,3-2 1-16,2-2-2 16,-1 4 2-16,8-3 0 15,3 5 4-15,4 0 1 16,7-4-2-16,0-2-6 0,7-5 0 15,10-1 3-15,5-2-12 16,7-5-2-16,0 2 4 16,5 0 9-16,-4 2 0 15,1-2-2-15,-2 2-3 16,-2 2 6-16,-6 1 1 16,0 0-5-16,-7 1 8 15,-2 2-5-15,-3 0 1 0,-5 5 2 16,-1-1 2-16,-3 3-1 15,0 2-1-15,0 3 1 16,0 1 2-16,0 2-4 0,0 5-3 16,0-2 1-16,0 3-1 15,0 0-2-15,7 2-1 16,8 14 0-16,1 6-1 16,6 13 1-16,3 7-4 15,2 5-4-15,-4 3-3 16,-2-4-9-16,-2-7-2 0,-5-6 23 15,-1-12 2-15,-1-9 1 16,-3-3 3-16,-2-7 5 16,1-2 8-16,-3 0 2 15,-2-9 1-15,-3-9-9 16,0-4 0-16,-5-8-2 16,-10-3 1-16,-4-5-7 0,-8-3 3 15,-2-8-5-15,-3 3 0 16,-6 1-1-16,2-4-4 15,-5 5-5-15,0 0 3 16,-5 7 4-16,-3 4 2 0,-5 4 2 16,-7 0-3-16,-1 6-1 15,1 4-5-15,7 2 10 16,10 3-2-16,10 2 1 16,9 1-1-16,10 1 0 15,9-1-5-15,6 0-45 16,0-3-54-16,14 5-83 0,1-2 38 15</inkml:trace>
  <inkml:trace contextRef="#ctx0" brushRef="#br0" timeOffset="14358.6797">19753 14908 178 0,'-5'11'249'0,"3"-10"-212"15,2-1-11-15,9 0-14 16,15-14-1-16,5-5-7 16,13-10-3-16,7-9 0 15,10-8-19-15,8-8-89 0,-3-2-106 16</inkml:trace>
  <inkml:trace contextRef="#ctx0" brushRef="#br0" timeOffset="15561.6887">20827 14300 483 0,'-1'-2'13'16,"1"2"-5"-16,0 0-12 16,11 9-9-16,5 10 9 0,7 13 7 15,6 8-3-15,5 10-3 16,4 7-17-16,-1 3-7 15,3 1-5-15,-7-4 14 16,-1-7-20-16,-7-6 15 16,-4-7 21-16,-4-12 3 15,-5-8 0-15,-7-4-1 0,-5-6 6 16,0-6 1-16,-12-1 9 16,-12 0 2-16,-3-7-14 15,-5-5 0-15,0-2 12 16,1-3 12-16,6 2 4 0,6-3-6 15,4 0-19-15,6-1-5 16,7-5-3-16,2-4-10 16,14-5 13-16,13-3-5 15,9-8-1-15,6-2 3 16,6-4-5-16,4-2-3 0,-6 2-11 16,-7 2-8-16,-7 3 3 15,-8 7 17-15,-10 5 13 16,-7 8 10-16,-7 6 13 15,0 6 23-15,-9 3-16 16,-3 2-12-16,-5 3-11 16,3-2-2-16,-2 3 0 0,2 2-6 15,1 1 1-15,4 1-3 16,0 0 0-16,3 5-1 16,6 11-2-16,0 7-2 15,3 8 0-15,9 8 2 16,2 5 2-16,4 6-1 0,4-1-1 15,-1-3 0-15,1-5-7 16,0-7 8-16,-3-8-1 16,1-4 0-16,-2-6 1 15,-4-7 0-15,-3-4 0 16,2-1 2-16,-1-4-2 0,1 0-2 16,3-2 6-16,4-9-5 15,5-3 2-15,4-2 2 16,8-4-3-16,1 5 0 15,5-2-7-15,0 7-2 16,-2 2 4-16,5 8 2 16,-4 0 2-16,1 18 0 0,-1 9 0 15,-6 7-2-15,-6 8 2 16,-6 4-4-16,-10-1 1 16,-9 2-6-16,-5-6-5 15,0-4 19-15,-16-5-4 16,-9-3 14-16,-6-6 16 0,-6-1-9 15,-7-3-11-15,-2-6-5 16,-1-2-4-16,1-10-4 16,2-1-13-16,5-12-23 15,5-9-62-15,3-12-108 0</inkml:trace>
  <inkml:trace contextRef="#ctx0" brushRef="#br0" timeOffset="15952.3343">21002 13763 629 0,'-2'0'14'16,"0"0"-8"-16,2 0-15 15,2 0-18-15,7 0-63 16,2 0-13-16,0 3-93 16</inkml:trace>
  <inkml:trace contextRef="#ctx0" brushRef="#br0" timeOffset="16374.1287">20837 14250 415 0,'9'0'48'16,"5"-9"-31"-16,8-2-13 16,3-5-4-16,9 0 0 15,5-5 0-15,3-3-1 0,6-8 1 16,4 0 0-16,9-7-3 15,6-4 8-15,1 0-1 16,4 4 2-16,-4 0-5 16,0 1-2-16,-7 3-10 0,-3 1-17 15,-4 0 9-15,-3 2 20 16,-2-2 1-16,-4 3-4 16,-5 5 4-16,-4 5 0 15,-9 3-4-15,-13 5-84 16,-11 5-112-16</inkml:trace>
  <inkml:trace contextRef="#ctx0" brushRef="#br0" timeOffset="16889.7313">21633 13829 404 0,'3'3'83'0,"2"-1"-71"16,-1 4-19-16,6 1 10 15,3 5-3-15,1 6 1 16,6 8-1-16,-2 8 1 16,5 4-1-16,1 5 0 15,0-2 0-15,-2 0 0 16,0-9 0-16,-2-9 0 0,-1-5-1 15,-4-9 1-15,-3-7-1 16,-3-2-1-16,-1 0 6 16,-5-5 0-16,-3-10 0 15,0-3 1-15,-3-1-3 16,-10-5-4-16,-5 0 0 16,-5-2-17-16,-2 7 2 0,-3 3 5 15,0 5-3-15,-1 9 1 16,3 2 12-16,0 2-8 15,-4 12 7-15,3 6 5 16,0 0-2-16,2 5 0 0,3-2-8 16,6 0-11-16,7 0 22 15,3-5-1-15,6-5-2 16,0-3-2-16,8-6 4 16,6-3-1-16,4-1 9 15,5-5 2-15,4-7-5 16,2-6-4-16,0-3-3 0,-4-3 0 15,-5 1-27-15,-8 4-177 16</inkml:trace>
  <inkml:trace contextRef="#ctx0" brushRef="#br0" timeOffset="17061.5939">21704 14016 273 0,'0'11'54'0,"0"7"-20"15,-2 1-15-15,2 8-10 16,-3 1-5-16,0 3-3 0,3-2-1 16,0-8-3-16,0-7-55 15,13-9-107-15</inkml:trace>
  <inkml:trace contextRef="#ctx0" brushRef="#br0" timeOffset="17514.6858">22103 13654 345 0,'0'-6'172'16,"-5"5"-160"-16,-2-3-3 15,2 4-7-15,2 0-1 16,-1 0 1-16,-1 7-4 15,0 8-3-15,0 4 4 0,0 5 0 16,0 2 0-16,3 1 1 16,2 0 0-16,0-4 0 15,0-2-3-15,9-5-8 16,4-5-5-16,3-4-1 16,7-3 8-16,4-4 4 0,2 0 6 15,2 0-8 1,-1 0-14-16,1 2 8 0,-2 1 12 15,-2 2 1-15,-3 5-4 16,0-2 6-16,-3 5-1 16,-5 3 1-16,-1 2 4 15,-6 1 4-15,-6 4 1 16,-3 4-1-16,-2 0 0 0,-12 1-7 16,-7 1-1-16,-5-4-1 15,-2-3-2-15,0-8-30 16,2-4-19-16,5-10-56 0,2 0-4 15</inkml:trace>
  <inkml:trace contextRef="#ctx0" brushRef="#br0" timeOffset="17889.6838">22300 14139 213 0,'-9'6'132'0,"2"-6"-118"0,1 1-9 15,1-1-1-15,0 0 4 16,1 0 6-16,4 0 6 16,0-3-5-16,0-1-3 15,4 1-1-15,8-1-9 16,8 1-1-16,5-1 1 0,9 2 3 16,4-2 1-16,6 4-5 15,-3-1-1-15,-2-1 1 16,-4-1-2-16,-6-1-37 15,-3 0-100-15,-10-5 14 16</inkml:trace>
  <inkml:trace contextRef="#ctx0" brushRef="#br0" timeOffset="18280.2918">21962 13565 488 0,'-13'-27'20'0,"-6"-3"9"16,-3-4-14-16,3 0 9 15,-4-4-14-15,-1 1-9 16,3-4 6-16,-1 4-6 16,4-3-2-16,4 7 3 15,4-2-4-15,5 6 2 0,5 1-6 16,0 6-12-16,8 2-23 15,6 2-23-15,6 3-5 16,-1 3-71-16</inkml:trace>
  <inkml:trace contextRef="#ctx0" brushRef="#br0" timeOffset="18452.1403">21801 13558 443 0,'5'1'4'0,"17"-1"-7"15,5-9 8-15,12-14-15 16,2-2-125-16,5-11-163 16</inkml:trace>
  <inkml:trace contextRef="#ctx0" brushRef="#br0" timeOffset="19639.5285">22940 13221 459 0,'-4'-6'5'16,"1"-1"-3"-16,3 3-9 16,0 3-4-16,0 1-10 15,0 0 19-15,0 0 4 0,0-2 0 16,0 2-1-16,0 0 0 15,-2-1 1-15,2 1 1 16,-2-3-2-16,2 3 1 16,0 0-1-16,0 0 0 0,0 0 3 15,0 0 2-15,0 0-2 16,0 0-6-16,5 6 4 16,2 3-2-16,2 5 0 15,6 4 1-15,0 6 0 16,7 2 0-16,2 6-2 15,-1 4 1-15,0 3 1 16,-3-2-2-16,-4-1 0 0,-5-2-6 16,-4-6-2-16,-5-5-1 15,-2-3 0-15,0-6 4 16,-9-5 5-16,-6-5-14 16,1-4-15-16,-2 0 25 0,0-2 5 15,1-11 3-15,7-1 10 16,4-2 4-16,4-4 3 15,2-1-12-15,10 1-7 16,6-6 3-16,4 3-3 0,3-1 0 16,2 1-1-16,-2-2-1 15,-3 2 1-15,-1-3 1 16,1 2 0-16,-2-2-2 16,-3 4 2-16,1 1-1 15,1 5 0-15,-4 1 0 16,0 5 1-16,-4 4-3 0,-3 5-2 15,-1 1-4-15,0 0 2 16,0 5 6-16,-2 7 0 16,5 3 1-16,2-1 3 15,1 1-3-15,-1-1-1 16,2-7 1-16,-4 0-1 16,0-6-4-16,-3-1 7 0,-4 0-1 15,-3-3-2-15,0-5 0 16,-7-6-6-16,-8-3 10 15,-5-2-2-15,-4-9 0 16,-5 0 18-16,-1-4 10 16,-1-4-3-16,-3 0-17 0,0 5-8 15,-2 0 1-15,-2 2-2 16,-1 4-2-16,-6 6-3 16,-4 3-6-16,7 2-19 15,0 3 15-15,8 4 11 16,8 1 5-16,11 2-2 0,11 1 0 15,4 1-30-15,12-1-169 16</inkml:trace>
  <inkml:trace contextRef="#ctx0" brushRef="#br0" timeOffset="20014.4919">23028 13235 223 0,'7'-20'152'0,"7"-1"-140"16,6-4 3-16,7-5-11 15,8-4 3-15,6-4-5 16,8 1-1-16,-4-3-3 15,-2 3-110-15</inkml:trace>
  <inkml:trace contextRef="#ctx0" brushRef="#br0" timeOffset="20701.9798">23742 12782 537 0,'-5'-11'8'0,"0"-2"5"0,5 3 0 16,8 3-7-16,8 3-5 15,4 4-4-15,2 0 5 16,1 14-4-16,-2 6-1 15,-2 7-3-15,-5 7-18 0,-5-1-7 16,-7 5-9-16,-2-2-12 16,-6-2-19-16,-6-6-24 15,-2-4 40-15,-3-7 47 16,5-6 9-16,-1-2 19 16,2-6 36-16,5-1 4 0,1-2-13 15,2 0-11-15,1 0-2 16,2 0-1-16,0 0-15 15,0 0-11-15,10 0 2 16,2 2-7-16,4-2-1 16,5 0 1-16,5 0-2 0,2 0-1 15,1 0-49-15,-2-7-60 16,0-5-99-16</inkml:trace>
  <inkml:trace contextRef="#ctx0" brushRef="#br0" timeOffset="21076.9179">24100 12717 282 0,'-12'-17'144'0,"2"2"-133"0,-1 5 18 16,0 2-4-16,3 5-4 15,-1 3-20-15,1 0-2 16,1 0-1-16,0 2-2 15,5 5 1-15,-1 2-13 16,3 3-3-16,0 1 4 16,0-1 2-16,0-1 2 0,3-2 4 15,6 0 0-15,6 0 5 16,2-4 11-16,5 2-2 16,5-1 3-16,0 1-1 15,2-2-5-15,0 2 6 16,0 2-7-16,0 0-3 0,-2 0 1 15,-2 0 0-15,-3 0-3 16,-4-2 1-16,-3 0 2 16,-5-3-4-16,-5-1 1 15,-3-1-7-15,-2-2-8 0,-2 0-12 16,-10 0-13 0,-12 0-108-16</inkml:trace>
  <inkml:trace contextRef="#ctx0" brushRef="#br0" timeOffset="21280.0582">24031 12907 301 0,'-4'12'154'0,"3"2"-137"16,1 3-15-16,0 6 7 16,0-2-3-16,7 2-2 15,8-3-2-15,2-4 4 0,3-5-1 16,4-3 0-16,1-3-4 15,-1-5-9-15,2 0-83 16,-3-13-128-16</inkml:trace>
  <inkml:trace contextRef="#ctx0" brushRef="#br0" timeOffset="21795.6148">24559 12896 221 0,'0'2'192'0,"-4"-2"-157"16,-6-5-20-16,-1-6-13 16,-2-6 0-16,-4 3 0 0,-2-5 0 15,-1-3-1-15,1 1 0 16,1-1-3-16,2 3 3 15,1-1-1-15,5 4 1 16,1 2-1-16,1 3-1 16,6 1 1-16,2 0 0 15,0 4-3-15,6 0-3 0,10 1 10 16,3 3-2-16,3 2-2 16,0 0-1-16,2 0 1 15,-5 5-1-15,-4-1 1 16,-1 1 1-16,-5-1-1 15,-3-3 0-15,-3 1 1 0,-1-2 0 16,-2 0-1-16,-2 0-4 16,-7 0 10-16,-4 0 5 15,-1 0-2-15,1 0 6 16,-1-5-6-16,4-2-4 16,-5-4 2-16,4-5-5 0,0-5 0 15,2-6-2-15,1-3 4 16,-2-3-4-16,5 3-13 15,1 3-32-15,3 8 7 16,1 3-20-16,0 5-59 16,1 4 41-16</inkml:trace>
  <inkml:trace contextRef="#ctx0" brushRef="#br0" timeOffset="22029.973">24638 12434 313 0,'0'3'212'0,"0"-3"-163"15,0 0-25-15,0 0-17 16,0 0-7-16,0 4-3 16,2 3-2-16,3 6 5 0,2 3 2 15,1 3-1-15,2 4-1 16,5-1-1-16,-3 1-10 15,-1-2-42-15,0-5-11 16,-2-5-50-16,-6-6-101 16</inkml:trace>
  <inkml:trace contextRef="#ctx0" brushRef="#br0" timeOffset="22295.6296">23834 12593 574 0,'27'-27'15'0,"10"-9"-10"15,17-1-5-15,13-4 1 16,8 0-1-16,8 0-1 16,0 0-32-16,-10 5-124 0,-2 2-79 15</inkml:trace>
  <inkml:trace contextRef="#ctx0" brushRef="#br0" timeOffset="22826.8216">25045 12000 258 0,'4'-3'179'16,"-2"-1"-146"-16,-1 2-8 0,-1 1-18 16,0-1 4-16,3 2-5 15,-3 0 1-15,0 0-5 16,2 0-5-16,1 3 0 15,3 3 0-15,-1 3 4 16,2 0 0-16,2-2 0 0,-2-1-1 16,2-2 3-16,2-4-5 15,-2 0 7-15,-2 0-5 16,0 0 1-16,-3 0 0 16,-3 0 0-16,-1 0 0 15,0 0-2-15,-12 1-10 0,-8 6 13 16,-3 0-4-16,-4 6 0 15,-1-1 3-15,-1 1-1 16,5 0 0-16,9-3 0 16,0 0 1-16,4-3-2 15,6 1 0-15,3 0-1 16,2-1 0-16,2 0-4 0,12 2 0 16,10-3 7-16,1 1 1 15,7-2 2-15,2 1-1 16,4-4 2-16,-4 1-5 15,-6-2 1-15,1 2 0 16,-9 0-2-16,-6 1 1 0,-5 1-2 16,-6 1-1-16,-3 1-26 15,-1 1-39-15,-8 0-24 16,-1 1-26-16,-4-2 51 16</inkml:trace>
  <inkml:trace contextRef="#ctx0" brushRef="#br0" timeOffset="23045.547">25089 12254 130 0,'-20'11'84'15,"0"1"-47"-15,4 2 37 16,1 4-33-16,7-2-13 0,4 3-6 16,4-1-13-16,0-3-3 15,9-5 2-15,8 1 10 16,3-5-4-16,7-5 0 15,4-1-3-15,6 0-2 0,2-7-2 16,-5-5-5-16,2-1-8 16,-7-1-109-16,-4-4-177 15</inkml:trace>
  <inkml:trace contextRef="#ctx0" brushRef="#br0" timeOffset="23561.1385">25310 12435 394 0,'3'0'57'15,"1"-3"-27"-15,1 0-16 16,2 3-9-16,3 0-2 16,-2 5-1-16,1 8-2 0,2 1 0 15,-4 2-1-15,-1 0 0 16,-6 2-6-16,0-2-9 15,-6 0-23-15,-12-2-9 16,-3-4-20-16,-2 0-1 16,-1-5 27-16,0-3 35 15,7-2 27-15,2 0 72 0,6-7-46 16,4-3-23-16,5 0-9 16,0 1-2-16,4-4 1 15,10 3 0-15,6 1-10 0,5-2 2 16,6 2-2-16,4 0-1 15,5 2 2-15,3-4-2 16,0 4-1-16,1-1-2 16,-5 1 0-16,-7-5-38 15,-5 0-215-15</inkml:trace>
  <inkml:trace contextRef="#ctx0" brushRef="#br0" timeOffset="23920.4613">24748 12130 467 0,'32'-26'15'0,"9"-6"2"16,10-4-3-16,10-3 4 16,11-2 3-16,-3 0 5 15,4 2-10-15,-9 3-12 16,-4 6-3-16,-11 6-5 15,-11 5-16-15,-9 5 6 0,-8 7-9 16,-7 3-19-16,-7 3-61 16,-7 1-105-16</inkml:trace>
  <inkml:trace contextRef="#ctx0" brushRef="#br0" timeOffset="24342.3054">24667 11903 283 0,'0'0'98'0,"-2"0"-54"16,2 0-13-16,0 0-17 16,0 0-4-16,0 3-12 0,9-3 1 15,4 2 5-15,3-2 3 16,7 0 5-16,4-2 3 15,4-7-7-15,1-5-3 16,0-3 0-16,-3-2 0 16,-2 0-5-16,-8-1 2 0,-2-2-4 15,-7 3-1 1,-6-1-25-16,-4 5-48 0,-2-3-115 16</inkml:trace>
  <inkml:trace contextRef="#ctx0" brushRef="#br0" timeOffset="24482.9721">24692 11741 398 0,'-7'1'34'0,"3"-1"-13"16,4 0-15-16,0 2-1 16,6-2-6-16,6 0 0 0,7 0 3 15,-2-8-98-15</inkml:trace>
  <inkml:trace contextRef="#ctx0" brushRef="#br0" timeOffset="24857.8949">25570 11641 464 0,'2'0'13'16,"-1"-6"6"-16,-1 3-10 15,5-1-1-15,-4 4-5 16,1 0 2-16,2 0-1 16,-1 0-1-16,4 11-6 0,4 3 3 15,0 9-3-15,1 7 2 16,1 6-1-16,3 0-4 16,1 0-45-16,-4-3-46 15,4-4-61-15</inkml:trace>
  <inkml:trace contextRef="#ctx0" brushRef="#br0" timeOffset="24982.8952">25872 12086 500 0,'1'5'52'0,"3"-2"-31"16,-2 3-21-16,3-2 2 0,3 2-2 15,-5-6-2-15,-1-5-124 16</inkml:trace>
  <inkml:trace contextRef="#ctx0" brushRef="#br0" timeOffset="30482.7074">21740 15581 509 0,'-7'0'46'16,"2"0"-30"-16,0-2 5 15,2-4-9-15,-1 3-7 16,3-3-3-16,-1 4 0 0,2-1-4 16,0 1 2-16,0 0-2 15,0 2-3-15,3 0-13 16,9 13 4-16,2 6 6 15,4 10 6-15,3 9 2 16,3 7 0-16,-1 2-1 16,1 3-7-16,-3-2 11 0,-3-8 2 15,-1-5-5-15,0-6 0 16,-7-9-9-16,0-10-28 16,-3-2-34-16,-4-7-55 15,-1-1-1-15</inkml:trace>
  <inkml:trace contextRef="#ctx0" brushRef="#br0" timeOffset="30732.6981">21887 15639 207 0,'-11'-30'195'0,"2"7"-155"16,4 7 8-16,0 5-6 0,3 2-6 16,2 6-20-16,0 1-12 15,0 0-2-15,0 2-3 16,4 0-3-16,11 7-1 15,7 13 6-15,5 10 0 16,7 13-4-16,2 8 3 16,-2 10 0-16,0-2 2 0,-4-4-1 15,-4-2-3-15,-6-13-11 16,-4-8-11-16,-7-10-13 16,-7-8-11-16,-2-7-13 15,-2-7-79-15</inkml:trace>
  <inkml:trace contextRef="#ctx0" brushRef="#br0" timeOffset="31123.2952">21670 15959 390 0,'-11'0'14'16,"4"0"-5"-16,5-3 4 15,2-5 21-15,5-4-29 16,14-2-1-16,3-8-7 0,7-2 4 16,6-2 0-16,3-1-4 15,3-3 2-15,-1-1 0 16,6 0-12-16,-5-1 16 16,3 3-5-16,-7-4 1 0,-1 8-19 15,-7 2 21-15,-6 4 1 16,-7 4-1-16,-5 3 1 15,-4 5 2-15,-3 3 12 16,-1 3 2-16,1 1-6 16,-3 1-7-16,3 12-9 15,4 3 6-15,0 5 1 16,1 4 0-16,3 0-3 0,-2 0 0 16,0-3 0-16,-3-2-11 15,0-8-71-15,-7-5-44 16,0-7-50-16</inkml:trace>
  <inkml:trace contextRef="#ctx0" brushRef="#br0" timeOffset="31295.1552">22081 15407 48 0,'-9'0'447'0,"4"0"-437"15,2 0-10-15,3 0-5 16,0 0-33-16,14-2-48 16,-4 1-76-16,5 1-9 15</inkml:trace>
  <inkml:trace contextRef="#ctx0" brushRef="#br0" timeOffset="31670.1244">22324 15475 405 0,'1'16'20'0,"1"2"-16"15,2 2-4-15,-3-2 1 16,1-1 0-16,2-4-1 16,-3-4 0-16,1-6 0 0,-2-3 5 15,0 0 9-15,-2-5 2 16,-6-6-4-16,-6-3-11 15,-3-2-2-15,0-2 0 16,-2-2 4-16,7-1 2 16,-1-2 2-16,6 3-2 0,2 2-2 15,5 2-4-15,0 2 2 16,0 5-4-16,5 2 10 16,5 3-4-16,4 4-2 15,-1 0-3-15,6 6 1 16,0 6-1-16,3 1 2 15,1 5 1-15,1-2-2 0,-1 0 2 16,0-4-1-16,1-3-14 16,-5-7-94-16,-2-2-160 15</inkml:trace>
  <inkml:trace contextRef="#ctx0" brushRef="#br0" timeOffset="31920.1044">22688 15249 413 0,'-13'0'39'0,"3"0"-46"16,-5 2-2-16,3 10 6 16,1 4 3-16,3 2-1 15,3 5-1-15,3 0 1 16,2 0 1-16,0-1-24 15,13-8-41-15,0-5-28 0,5-5 11 16,1-4-9-16,5-11 84 16,-1-9-14-16,-2-3 8 15</inkml:trace>
  <inkml:trace contextRef="#ctx0" brushRef="#br0" timeOffset="32185.7102">22792 15215 142 0,'-2'-31'120'0,"-12"-1"-27"15,-6 0-59-15,0 1-13 16,-2 1-6-16,-4 5-6 15,4 4-3-15,1 3 4 16,5 6 2-16,5 5-3 0,0 5-4 16,6 2-8-16,1 0 4 15,4 9-7-15,0 6 0 16,6 11 6-16,8 2-3 16,2 6 2-16,8 0 3 15,-3-3 0-15,2-1-6 16,3-10 5-16,-5-6-3 0,0-3 3 15,3-6-2-15,-2-5 3 16,1 0 1-16,0-2-13 16,-1-12-28-16,-2-2-81 15,-5-6-6-15</inkml:trace>
  <inkml:trace contextRef="#ctx0" brushRef="#br0" timeOffset="32310.7072">22952 15031 271 0,'0'-20'85'0,"1"3"-27"16,-1 7-15-16,7 5-16 15,0 5-6-15,1 7-19 16,6 11-4-16,3 7 3 0,3 2 0 16,-4 0 0-16,2-4-40 15,-6-13-196-15</inkml:trace>
  <inkml:trace contextRef="#ctx0" brushRef="#br0" timeOffset="32451.3166">22751 14660 368 0</inkml:trace>
  <inkml:trace contextRef="#ctx0" brushRef="#br0" timeOffset="34263.7019">24022 14157 457 0,'-7'-7'28'0,"4"0"-10"15,-2 0-2-15,2 3-4 16,3 2-2-16,0 1-8 16,0 1-3-16,0 0-8 15,9 0 4-15,2 7 6 0,4 2 0 16,2 5 0-16,2 0-1 15,1 2 0-15,2 4 0 16,4 3 0-16,1 0 1 16,5 4-2-16,4 2 1 15,1-1 0-15,5 2 0 16,1-1 2-16,1-1-2 0,3-1-1 16,6-4 2-16,2-1-2 15,7-6 1-15,4-4 1 16,9-5-2-16,6-3 1 15,9-4 1-15,2 0-1 16,3 0 0-16,-2-7 2 0,2-2-3 16,-5 0 1-16,-2-2 0 15,-6 3 0-15,-2-2 1 16,-6 2-1-16,-7 1 0 16,-10-1 1-16,-9 3-1 15,-11 1-1-15,-10 3 2 0,-10-1-2 16,-3 0-6-16,-9 0-20 15,-5-1-52-15,0-5-79 16</inkml:trace>
  <inkml:trace contextRef="#ctx0" brushRef="#br0" timeOffset="34857.398">25449 14166 231 0,'-1'-3'242'16,"1"-7"-216"-16,0 5-8 15,0 0-7-15,0 1-10 16,0 1 0-16,8 1 5 16,0-2-6-16,6 4 1 15,5-1-3-15,2 1-1 0,5 0 4 16,5 0 0-16,4 5-5 16,1 2 4-16,1 2-2 15,1 4-7-15,1-3 5 16,1 1 1-16,-2 0 2 15,1-1 0-15,-3 1 1 0,-1-2 1 16,-3 0 0-16,-3-2 0 16,-5 2 0-16,0 0-1 15,1-2 0-15,-3 2 1 16,-1 2-1-16,-1-4 0 0,-6 1 0 16,1 4 0-16,-8-6-1 15,-1 3-1-15,-2 2 0 16,-1 0-1-16,-3 3 0 15,0 4 6-15,0 1-4 16,0 5 2-16,-7 4-1 16,1 6 1-16,-1 5-1 15,-7 8 0-15,-1 8 0 0,-11 9 0 16,-4 13 0-16,-16 14 0 16,-14 10-1-16,-24 15-21 15,-23 13-71-15,-22 4-254 16</inkml:trace>
  <inkml:trace contextRef="#ctx0" brushRef="#br0" timeOffset="44107.0675">20011 16000 53 0,'-2'1'463'16,"0"-1"-447"-16,1 0-6 15,1 0-4-15,0 0-9 16,0 0 3-16,0 0 2 0,0 0-5 16,0-3 4-16,8-2-1 15,3-5-3-15,4 0 4 16,0-2-2-16,5 1 1 15,6-3 1-15,-2 1-1 0,5-1 0 16,0-1 1-16,3 1-2 16,5 0 0-16,-2 2-1 15,6-3 2-15,2-1 1 16,4 2-2-16,6-4 1 16,-2 2-1-16,5-4 0 0,1 1-2 15,1-3 0-15,3-1-14 16,0 0 25-16,0-4-6 15,2 0-1-15,5-3-1 16,0 0 0-16,1-2 2 16,6-4-2-16,3 0 0 15,-1 1 0-15,2-3 0 0,3 0 0 16,4-1 0-16,-3 2 0 16,-1-3 1-16,1 3-1 15,2-2 1-15,-2 0-1 16,-3 0-1-16,3 1 2 0,-3-1-1 15,3-1-1-15,0 0 2 16,0-3-1-16,0 0 0 16,4-1 1-16,1-5-4 15,-2 2 5-15,4 0-1 16,-3-2 0-16,5 3-1 16,-4 0 1-16,2-2-2 0,-2 1 2 15,-2 2-1-15,4 1 0 16,-5-2 1-16,4 1-1 15,1 1-1-15,0-5 2 16,1-1-1-16,4-1 1 16,5-1-1-16,0-2 0 15,-1 3 0-15,1 1 0 0,5 0-1 16,-5 1 2-16,-1-1-1 16,-1 6-1-16,-1-5 2 15,-3 3-2-15,-2 3 1 0,-5-1 0 16,1-1 0-16,0 2 1 15,-3-1-1-15,1 1 3 16,0 0 0-16,-3 3-2 16,0 1 1-16,-3 3 0 15,-4 0-3-15,-3 4 1 0,-2 1 1 16,-3 1-1 0,-2 2 0-16,-1-1 1 0,-4 4-1 15,-4 2-1-15,-4 1-1 16,-6 3-4-16,-6 1 2 15,-6 0 1-15,-4 2 1 16,-10 0 2-16,-1 3 1 0,-6-1-1 16,-1 0 2-16,-1-2-3 15,0 0 1-15,-2-2 1 16,-3 0-1-16,2-1 0 16,-3-3 1-16,-1-1 0 15,-1-4 1-15,-3-3-2 0,-1 0 1 16,0-4-1-16,0-2 3 15,-5-1 1-15,-5-5 3 16,0 2-3-16,0 0 4 16,0-2-4-16,-1 0 1 15,1 1-4-15,-1 2 8 16,0-2-8-16,-1 0 0 0,-5-2 2 16,2-1 7-16,-2-1-15 15,-1-1 7-15,2-2-4 16,-1 2 2-16,4 1 2 15,2 2-2-15,-2 4 0 16,3-1 0-16,-1 5 0 0,0-1 0 16,0 6 0-16,0-2 0 15,0 1 0-15,1 3 0 16,-1-1 0-16,-3 2 1 16,5-1-2-16,-4 5 1 15,1 0 1-15,-2 1-2 0,1 0 1 16,0 5 0-16,0 1 0 15,-1-1 0-15,-2 2 1 16,4 2-4-16,-5-1 3 16,-2 3 0-16,2 1 0 15,-1-3-3-15,-3 2 0 0,-3 0-1 16,1 1 1-16,-1 1-1 16,0 2 2-16,-1 1 2 15,-2 1-3-15,-2 3-6 16,-4 2 0-16,-1 0-1 15,0 0 4-15,-3 5-13 16,-5 7 16-16,1-2 2 0,-3 0-4 16,3 5-3-16,-1-3 3 15,0 5-3-15,-1-3-5 16,-4 5 4-16,2-1 1 16,-4 4 4-16,2-1 3 15,-4 1 1-15,-2 1 1 0,2-2-1 16,2 1 2-16,0 1-2 15,-4 2 0-15,-1-2 0 16,3 2 0-16,-3 0 1 16,-6 0-1-16,-1 2 1 0,0-4-2 15,-5 4 1-15,0 0 1 16,-5-1-2-16,3 3 2 16,-5 1-2-16,-2 0-3 15,2 2 4-15,0 0 1 16,-3-1-3-16,1-1 2 15,-1 2 0-15,-1-1 0 0,-2 0 1 16,-4 0-4-16,-4 3 4 16,-3-2-1-16,-2 3 0 15,-1 0 1-15,0 0-1 16,-5 1 0-16,4 0-12 16,-2 1 13-16,-1-1-1 0,-2 1 1 15,-3 2-1-15,-1 2 1 16,3 1 0-16,-2 4-1 15,-3 2 0-15,0 0 0 16,-2 2 1-16,3 2-1 16,-3 0-1-16,2-1 1 0,3 3 1 15,-3 1-2-15,2-1 2 16,-1 3-1-16,1 0 1 16,1-1-1-16,-4 2 1 15,3 3 0-15,5-3 0 16,-1 2 2-16,1-2 3 15,3 3-3-15,1-3-1 0,1 2-1 16,3 0 0-16,0-1-2 16,5 4 1-16,1-5 1 15,4 1-2-15,-2-2 2 16,9-1-1-16,2-1 0 16,3-4 0-16,7-2 0 0,6 1 0 15,3-5 0-15,3-1 0 16,7-1 0-16,1 1 0 15,9 1-1-15,3-4 1 16,7 0-1-16,2-2 2 16,1 1-1-16,9-1 0 0,1 0-1 15,6-1-1-15,-2 6 0 16,3 1-1-16,2-2 3 16,0 4-2-16,10 2 1 15,0 1 2-15,7 0-1 16,1 0-1-16,3 1 1 0,6-3 0 15,2 4 1-15,3-6 1 16,4 1-2-16,2-2 0 16,3-5-2-16,2 2 2 15,2-3 2-15,5 0-4 16,6-3 2-16,4-1 3 16,2-2-3-16,5-3-8 0,4-2 9 15,3-2-48-15,3-7-114 16</inkml:trace>
  <inkml:trace contextRef="#ctx0" brushRef="#br0" timeOffset="57668.8543">18806 6093 145 0,'0'0'113'0,"0"0"-74"15,0 0 12-15,0 0-21 16,0-2-9-16,0 0-11 0,2-1-10 16,3 1 1-16,0 1-1 15,0-4 0-15,1 4 1 16,0-1-2-16,-1 0 3 15,-3 2-2-15,0-2 1 16,1 2-1-16,2 0 0 16,-1 0 0-16,-1 0 2 0,5 0-2 15,-1 0 0-15,2 0 0 16,-1 0 0-16,6 0 3 16,1 0 0-16,2 0 0 15,0 0-2-15,0 0 1 16,1 0-2-16,1 0 2 0,-2 0 0 15,2 0 0-15,3 0 2 16,0 0 0-16,1 0-3 16,2-3 0-16,0 0-1 15,4 1 0-15,-4 0 1 16,2-2-1-16,0-1 0 16,-4 1-1-16,2 1 2 0,1-1-2 15,-3 1 2-15,2-1-1 16,3-1 0-16,-1 1 1 15,0 0-2-15,2 3 1 16,-2-1 1-16,0 0-2 0,-1 2 1 16,-1-1 0-16,-1 1-1 15,-2 0 2-15,2 0 0 16,-1 0-2-16,-2 0 1 16,4 0 0-16,1 0 0 15,-1 0 0-15,0 0 0 16,0 0-1-16,0 0 2 0,-1 0-1 15,-1 0 0-15,3 1 0 16,-6 1-1-16,1 0 2 16,4-1-2-16,-4 3 2 15,-1 0-2-15,2-2 1 16,-3 0 0-16,4-1 2 0,-1 1-3 16,2 0 1-16,3-1 0 15,-5 1 0-15,7-2 0 16,0 2 0-16,0-2 0 15,-2 2-1-15,2-2 2 16,-2 0-1-16,-2 0 0 16,-1 1 0-16,3 1 0 0,4-2 0 15,0 4 0-15,1-2 0 16,0 1 0-16,5-1 0 16,-1 0 0-16,-2 2 0 15,1-4 1-15,-2 1-3 16,2-1 2-16,-2 2 1 0,2-2-2 15,-1 0 2-15,5 0-1 16,0 0 0-16,0 0 0 16,3 0 0-16,-2 0 0 15,-1 0 0-15,4 0 0 16,0 0 1-16,-2 2-2 0,3-1 1 16,-3 1 1-16,1 0-2 15,2 0 1-15,-3-1 0 16,3 2 1-16,-2-1-1 15,3-2-1-15,0 1 1 16,3 1 0-16,1 0 0 0,-2 1 0 16,1-1 1-16,3 0-2 15,0-1 1-15,-2 1 1 16,5 0-2-16,-4 0 1 16,1-2 0-16,-1 1-1 0,0 1 2 15,1-2-1-15,-3 0 0 16,4 2 0-16,0-2 0 15,1 0 0-15,-2 2 0 16,3-2 0-16,0 0 0 16,2 2 0-16,-1 0 1 15,3-2-1-15,-1 2 0 0,1-1 0 16,-2-1 0-16,-1 4 1 16,-1-4-1-16,0 3-1 15,2-1 1-15,-2 0 0 16,2-1 0-16,-2-1 0 15,2 2 0-15,-2 1 0 0,4-3-1 16,-2 1 2-16,-3-1-2 16,1 0 1-16,2 0 0 15,-2 0 1-15,-4 0-1 16,4 0 1-16,-2 0-3 16,3 0 3-16,1 0-1 15,2-1 0-15,-1-4-1 0,4 2 2 16,0-2-1-16,-1 1-1 15,-1 1 0-15,2-1-5 16,2-2 1-16,-2 1-6 16,0 0-42-16,0-2-80 15,0-2-100-15</inkml:trace>
  <inkml:trace contextRef="#ctx0" brushRef="#br0" timeOffset="63934.9973">9102 6917 323 0,'0'0'59'0,"0"0"-51"15,0 0-5-15,0 0 2 16,0 0-2-16,0 0-1 16,0-2-2-16,0 2 0 15,0 0 0-15,0-2 1 0,0 2-1 16,0 0-6-16,0 0-2 16,0-2 4-16,4 2 9 15,1-1-7-15,2 1 4 16,3 0-2-16,0 0 1 15,2 0-1-15,3 0 1 0,2 0-1 16,2 0 0-16,2 0 1 16,2 0-2-16,4 0 2 15,0 0-3-15,4 0 3 16,-2 0-1-16,3 0-3 16,0 0 6-16,2 0-3 15,2 0-3-15,-2 0 5 0,6 0 0 16,-1 0-3-16,-1 0 2 15,3 0-1-15,3 0 0 16,-2 0 0-16,4 0 2 16,0 0-4-16,5 0 1 15,1 0-4-15,-1 0 10 0,3 0-7 16,2-2 2-16,0 2-1 16,-1 0 7-16,1 0-8 15,0 0 4-15,1 0-2 16,1-2-2-16,1 2 4 15,1 0-2-15,1 0-2 0,-5 0 4 16,2-2-2-16,-2 2 0 16,0 0 1-16,-1 0-1 15,1 0 0-15,1 0 0 16,-1 0 1-16,-2 4-6 16,-3-2 8-16,-4 1-3 0,-1 1 1 15,-5 3-5-15,-2-3 8 16,-5 1-5-16,1 0 2 15,-3 1-1-15,-1 1-1 16,-1-2 1-16,1 2 0 16,-5 1-10-16,3 0-15 15,-4-2-41-15,-3 0-26 0</inkml:trace>
  <inkml:trace contextRef="#ctx0" brushRef="#br0" timeOffset="66091.1065">7396 6961 132 0,'-4'0'34'0,"-1"0"-31"16,3 0-1-16,-1-1-1 15,-1-3 1-15,3 1-1 16,-4-3-4-16,3 0-14 16,1 3-2-16,1-2-7 15,0 0 9-15,0-1-9 16,0 1 1-16,0 1 25 0,0 2 12 16,0 1 4-16,0-3 0 15,0 4-3-15,0-3-8 16,0 3 3-16,1 0-4 15,3-2-3-15,0 2 0 16,3 0-1-16,0 0 0 0,2 0 1 16,2 0-1-16,2 0 0 15,-3-2 1-15,1 2-1 16,-2 0 6-16,0 0 4 16,0 0 3-16,-2 0 1 15,2 0-3-15,-2 0-2 0,3 2 3 16,-2 0 2-16,1 1-2 15,4-1-1-15,-2 0-2 16,-1 1-3-16,3 1 0 16,-1 1-2-16,2 1 0 15,0-1 0-15,0 0 0 0,0 1-2 16,0-1 1-16,3 0-2 16,-1 1-1-16,2-3 0 15,0 1 1-15,1 0 2 16,3-4 0-16,0 1 5 15,2 1 0-15,-2-2-2 16,2 0-3-16,1 0-1 0,0 2 2 16,3-2-2-16,-4 0-1 15,5 0-2-15,-1 0 3 16,3 0-2-16,0 0 3 16,-3 0-4-16,3 0 2 15,-2-4 0-15,-1 0-1 0,5 3 0 16,-3-3 2-16,3-1-2 15,-3 0 1-15,4 1-1 16,-3-1 0-16,1 1-1 16,-3-1 2-16,3 1-1 0,-3-1-1 15,-2 1 1-15,0-1-2 16,0 3-4-16,-3 0-33 16,-4 0-36-16,-1 1-7 15</inkml:trace>
  <inkml:trace contextRef="#ctx0" brushRef="#br0" timeOffset="75122.072">7511 6929 111 0,'9'0'38'0,"-2"0"-30"15,4-1 5-15,-1-5 2 16,5 2-6-16,-2 3-5 15,0-1-1-15,2 0-2 16,4 2 1-16,-4 0-2 16,2 0 1-16,0 0-1 0,5 0 2 15,2 0 0-15,2 0-2 16,4 2 2-16,7-2 0 16,1 0-1-16,4 0 0 15,7 0-2-15,1 0 3 16,6 0-2-16,3 0 0 15,2 0 1-15,5-2-1 16,7 0-3-16,0 1 6 0,5 1-2 16,4 0-1-16,-1 0 0 15,-4 0 0-15,6 0-1 16,-4 0 1-16,3 1-1 16,-3 1 2-16,2 2-1 0,1 1 0 15,1-1 1-15,0-1-2 16,-3 3 2-16,2-3-1 15,0 0 0-15,2 0 0 16,-1 0-1-16,-3-3 3 16,3 2-3-16,0 0 3 0,-4 0-3 15,0 1 3-15,-4 2-1 16,-1 1 0-16,-2 1 2 16,-2 2-1-16,-1 1 4 15,-1 1-3-15,-2 2 0 16,-9 1-11-16,-2-4-123 0</inkml:trace>
  <inkml:trace contextRef="#ctx0" brushRef="#br0" timeOffset="85012.3214">17629 6872 246 0,'0'-4'35'0,"0"-1"11"16,0 0-40-16,0 0-1 15,5 1-3-15,0 2 4 16,-2-3-4-16,1 3 0 0,3 0-1 16,-4-1-1-16,5 1 0 15,-3 0 2-15,1 0-2 16,0 2 0-16,3-1 0 16,-1 1 0-16,-1 0 0 15,2 0 0-15,2 0 0 16,-2 0 0-16,0 0 1 0,1 0-1 15,1 0 0-15,0 0 0 16,2 0-1-16,1 0 3 16,1 0-3-16,2 0 0 15,2 1 2-15,1-1-1 16,4 0-1-16,1 0 2 16,1 0-1-16,-1 0 0 15,1 0 0-15,1 2-1 0,-2-2 1 16,1 0 0-16,1 0-2 15,0 0 2-15,0 0 2 16,-1 0-1-16,3 0 1 0,3 0 0 16,3 0 1-16,1 0 1 15,3 0 0-15,2 0-3 16,4 0-1-16,-2 0 2 16,-1 4-2-16,2-3 2 15,-3 3-3-15,3-2 1 16,-3 2 0-16,2-3 0 0,2 1 1 15,-4 0-2-15,8 0 2 16,-4 1-3-16,3-1 4 16,0 0-4-16,5-1 4 15,-3 1-3-15,2 2 1 16,0 0 1-16,1-3 0 0,2 3-1 16,-3-1-1-16,0 1 1 15,6-1 0-15,-2 3 0 16,-1-2 0-16,2-1 1 15,-1 1-2-15,3-3 1 0,1 1 0 16,-1 2 0-16,0-3 1 16,2 1-2-16,0 2 3 15,4 0-2-15,-2-1 0 16,5 1-1-16,-2 1 1 16,3 0 0-16,1-2-2 0,0 2 5 15,1-2-3-15,-2 1 0 16,3-3 0-16,-1 1 2 15,-2 0-2-15,3-2 0 16,-1 0-1-16,2 0 3 16,2 0-1-16,-2 0 1 15,1 0 2-15,-1 0-4 0,0 0 1 16,0 0 0-16,-3 0-1 16,1 0 1-16,-2 0-1 15,1 0 0-15,-2 0 1 16,-2 0-1-16,5 0-1 15,-5-2-1-15,2 2 2 0,-5-3-2 16,-2 1 4-16,0-3-2 16,-1 0-1-16,-3 0 1 15,3 0 2-15,1-2-2 16,-2 0 0-16,0 1 0 16,1 1 0-16,-4 2 1 15,-2 3-3-15,-5 0-4 0,-8 0-7 16,-3 0-12-16,-8 7-87 15,-6 4 37-15</inkml:trace>
  <inkml:trace contextRef="#ctx0" brushRef="#br0" timeOffset="89403.0157">18865 5968 253 0,'0'0'53'0,"2"0"-34"16,0 0-24-16,0 0 8 15,-1 0 1-15,3 0-1 16,-2 0-3-16,-2 0 0 16,0 0 0-16,0 0-3 15,1 0-5-15,1 0 3 0,2 0-4 16,-1-2-4-16,5 1 8 15,-1-1 4-15,-2 2 4 16,2-4-2-16,-2 2 1 16,-1 0 4-16,2 1 5 15,-1 1-1-15,0-2-4 0,2 2-6 16,0 0 1-16,1 0 0 16,1 0-3-16,0 2 4 15,0 1-3-15,3 3 2 16,-3-4 0-16,4 3-2 15,1-2 2-15,3-1-1 16,0 2-1-16,3-2 2 0,0 1-1 16,1 1-1-16,-1-1 2 15,1-1 1-15,1 1-4 16,-2-1 4-16,2 0-2 16,2 2-2-16,2-1 8 15,3-1 1-15,-1 0-2 0,-1 0 0 16,6 0 3-16,-5-1-4 15,3 1 3-15,0 0-4 16,-1-1 1-16,2 3-1 16,-3 0-2-16,2-2-1 0,3 1 1 15,-4 1 1 1,4-1-1-16,-2 1-1 0,4-3 1 16,1 3-1-16,0-2 0 15,-1-2 1-15,3 2-1 16,1-1 0-16,2 1 1 15,-1-2 0-15,1 0-1 0,-2 0 1 16,5 0-2-16,-3 0 0 16,2 0 2-16,2 0-1 15,-2 0 1-15,3 0-2 16,3-3 0-16,1 1 2 16,0 0 0-16,-2 0-2 15,2 0 1-15,-4 1 1 0,4-3-3 16,-5 2 3-16,0 1-1 15,-4-3 0-15,4 1 0 16,0 1 0-16,-2-2 1 16,-2 0 0-16,1 1-1 0,3 0 0 15,-2-3 1-15,0 2 1 16,-2-1-2-16,2 1-1 16,-5-1 11-16,-1 2-11 15,1 1 2-15,-5-1 0 16,3 1-1-16,-5 0 0 0,0-2 1 15,2 2-2-15,0 0 1 16,0 1 0-16,0-1 0 16,2 0 0-16,-2 1 0 15,5-1 0-15,-2 2 0 16,-1-2 0-16,1 2 0 16,-3-2 0-16,-1 2-1 0,-1 0 1 15,-2 0-2-15,-1 0-1 16,4 0 2-16,-5 2 1 15,5 2 0-15,-5-1 0 16,3 0 0-16,-1-1 1 16,-1 0-1-16,2 0 1 0,1-2-1 15,2 2 0-15,3 0-1 16,0-2 1-16,4 2 0 16,0-1 1-16,5 1-1 15,-4-2-1-15,4 0 2 16,-2 0-2-16,0 0-1 0,4 0 7 15,-1 0-8-15,3 0 3 16,-1 0 0-16,5-3-1 16,-1 1 3-16,1-2 6 15,-2 0-19-15,2 1 8 0,0-2 7 16,1 1-4-16,0-2-4 16,-3 3 9-16,1 1-5 15,-1-3 0-15,3-1 0 16,-3 3 0-16,-1-2 0 15,3 1 3-15,-1 0-1 16,-2 1 1-16,3-1-2 16,-1 3-1-16,-2-1 2 0,1 2-3 15,-1-2 1-15,-3 2 0 16,-1-2 1-16,-2 2-1 16,-3-4 0-16,-5 3 0 15,-1-1 0-15,-2-1 1 0,-4 3 0 16,1 0-2-16,-6 0 0 15,-3 0-26-15,-1 0-32 16,-6 1-83-16</inkml:trace>
  <inkml:trace contextRef="#ctx0" brushRef="#br0" timeOffset="106276.2243">12155 8986 120 0,'0'0'67'16,"-2"0"-50"-16,2 0-14 0,0 0-3 16,0 0-1-16,0 0 4 15,5 0-5-15,1 0 6 16,0 0 1-16,1 2-3 15,3 0 0-15,-3 0-1 16,0 1 0-16,4 1 0 0,0-1-1 16,1 2 1-16,3-1-1 15,-1 2 2-15,2-3-1 16,2 4 0-16,0-2-1 16,1 1 3-16,-2-2-2 15,5 1 2-15,-3 0-1 16,4-1 1-16,3 1 1 0,-1-3-2 15,2 2 2-15,0-1 0 16,1-3-1-16,-1 4 2 16,2-4-6-16,1 1 4 15,1-1 7-15,1 0 3 16,1 2-3-16,2-2-1 0,-3 0-1 16,4 2-3-16,-4 0-4 15,2-1 2-15,2 1-2 16,-1 0 2-16,-1-2-2 15,0 3 1-15,3 0-1 16,1-2 0-16,-3 1 0 0,5 2 0 16,-5-1-2-16,2 2 4 15,1-2-3-15,-1 0 2 16,1 0-1-16,-3 1-4 16,4 0 6-16,-2-1-4 15,-1 1 2-15,1-1 0 0,1-1-3 16,0 1 4-16,2 1-1 15,-3-2-1-15,2 2 0 16,2-3 0-16,-2 3 0 16,-2-1 0-16,4 0 0 15,-4 0 2-15,2-2-4 0,0 3 3 16,3-3 3-16,1-1-1 16,6 3-2-16,-5-3 0 15,4 2 1-15,-2-2-1 16,1 1 3-16,-1-1-2 15,3 2-1-15,-1-2 1 16,1 4-2-16,0-3 1 0,0 1-1 16,0 0 1-16,1 0 0 15,-1-2 1-15,2 1-1 16,0-1 0-16,0 0-2 16,1 0 2-16,1 0 4 0,1 1-4 15,2-1-1-15,-2 0 1 16,1 0-3-16,1 0 3 15,0 0 0-15,-2 0-5 16,2 0 10-16,-1 0-7 16,0 0 3-16,1 0-3 15,2 0 0-15,-1 3 0 0,1-2 2 16,-3-1 1-16,-1 2-2 16,0-2 0-16,0 3-2 15,-1-2 4-15,0 1-1 16,1-2-1-16,0 4 3 15,-3-4-5-15,-2 1 2 0,-1-1-2 16,1 0 3-16,2 0 2 16,-3 0-5-16,1 0 2 15,-1-1 5-15,0-3-5 16,-1 2 1-16,0 1-2 0,-5-4 2 16,0 1-2-16,-2 3 0 15,-5 0 3-15,1-3-1 16,-4-1-3-16,1 3 1 15,2-3 2-15,-3 1 0 16,0-1-1 0,2 2 0-16,-3-3 1 15,1 1-2-15,-1 1 0 0,-3-1 2 0,-2 3-1 16,0 0-3-16,-3 0 5 16,3-1-5-16,-1 1 1 15,-4 0 2-15,1 0-14 16,0 1 9-16,-5 1 3 15,0 0-5-15,-4 0-22 0,1 0-24 16,-6 0-23-16</inkml:trace>
  <inkml:trace contextRef="#ctx0" brushRef="#br0" timeOffset="107573.0039">12411 9116 220 0,'2'0'59'0,"-2"0"-26"16,3 0-10-16,1 0-17 0,6 0-3 15,-2 0 1-15,4 0-1 16,3 2 0-16,1 0-2 16,1 2 1-16,0-1-5 15,1 2 9-15,3-1-7 0,-1 0 1 16,4 1 2-16,1-1-3 16,4 1 1-16,0-2 0 15,5 1 0-15,-2-2-3 16,2 1 9-16,4-1-8 15,-1 2-3-15,3-2 6 0,1 1 3 16,5-1-2-16,-2 1-8 16,5 1 5-16,2-1 0 15,0 1-9-15,2-1-8 16,-6 0 7-16,4 0 0 16,-1 2-2-16,4-1 4 15,-2-1 1-15,4 1 4 16,2-1 3-16,0-2-5 0,1 2-2 15,2 1 10-15,0-1-6 16,2 1 4-16,-2-1 0 16,7 1 2-16,-4-1-1 15,2 1-1-15,3 0 0 0,-1 2 0 16,4-3-1-16,-2 0 0 16,3-1 1-16,0 1 1 15,3-2-2-15,2 2 2 16,-1 1 1-16,6-2-2 15,-3-1 0-15,3-1 2 0,0 2-4 16,-2-2 3-16,4 0 1 16,-4 0-2-16,1 0 0 15,1 0 3-15,-2 0-3 16,1 0-5-16,3 0 4 16,-4-2 2-16,2 1 1 15,-3-2-7-15,1-4-2 0,-4 2 19 16,3 0-6-16,-5-2-2 15,-1 1 3-15,-1-3-6 16,0 2 3-16,3-3-1 16,-1 4-6-16,-1-4-5 15,-6 0-5-15,-1 3 15 0,-6-1-12 16,-7-1-23-16,-11 0-18 16</inkml:trace>
  <inkml:trace contextRef="#ctx0" brushRef="#br0" timeOffset="111776.1629">23252 8974 224 0,'0'0'13'0,"0"0"11"16,0 0-11-16,0 0-10 16,2 0-6-16,3 0 6 15,2 0 1-15,4 3-2 16,1 1-2-16,5-1 0 15,-3 3 0-15,2-1 1 0,4 2-1 16,0-2 0-16,5 1 0 16,0-1-2-16,6 1 2 15,-1-1-4-15,6 0 3 16,0-1 6-16,1 1-3 16,3-1 0-16,2 1 0 15,0-1 0-15,5 1-1 0,0 1 3 16,5-3 2-16,4 1-1 15,3-1 1-15,4-1-2 16,3 1 0-16,4 1 3 16,4-1-4-16,-2 0-1 15,3 0-1-15,4-1 1 0,0 1 1 16,2-1-1-16,0 2-1 16,-1 0 1-16,1 0-1 15,2 2 0-15,-3-1 1 16,2 4-2-16,1-3 0 0,-3 1 1 15,3 0 0 1,1 0-2-16,0 0-1 0,1-3 3 16,1 1-1-16,-1 2-2 15,-2-3 8-15,2-2-6 16,-4 2 5-16,1-2 2 16,-1 1-1-16,6-3-5 0,-3 1 2 15,3 1 0-15,2-2-2 16,0 0 3-16,3 0-4 15,0 0 3-15,-4 0-3 16,2 0-2-16,0 0 1 0,-1 0 0 16,-2 0-2-16,-2-3 2 15,0-2 0-15,1 1-1 16,2 2 0-16,-1-4 0 16,6 1-4-16,-1 0 6 15,1-3-4-15,0 4-9 16,-1-2 7-16,1 1-6 0,-5-1 0 15,0 2-26-15,-4 3 21 16,-1-3 6-16,-4-1-23 16,-3 0 32-16,-5-1 7 15,-3-1 16-15,1 2-15 16,-8-2 9-16,-1 0 6 16,-4 1-6-16,2 1 3 0,-8-1-7 15,-5 5-4-15,-1 1-4 16,-9 0-1-16,-2 0-4 15,-6 0 0-15,-10 1-20 16,-9-1-98-16</inkml:trace>
  <inkml:trace contextRef="#ctx0" brushRef="#br0" timeOffset="121072.6906">2597 10310 285 0,'19'-9'14'0,"-3"-7"-7"0,7-6 5 15,8-5 8-15,3-4 6 16,6-5-5-16,-1-2-9 16,4-1-1-16,-1-2-4 0,-1 0-1 15,-2 0-4-15,1 4 2 16,-6 0-2-16,-3 5-2 15,-4 6 1-15,-8 6-2 16,-4 8 1-16,-8 4 0 16,-7 8-7-16,-2 6-61 15,-18 17 47-15,-11 8-41 0,-13 13-29 16</inkml:trace>
  <inkml:trace contextRef="#ctx0" brushRef="#br0" timeOffset="125978.825">7550 11137 342 0,'-2'0'18'0,"2"0"-4"0,0 0-12 16,0 0-12-16,6 0 3 16,3 0 13-16,5 0-6 15,5 0-2-15,0-2-3 16,3 2-7-16,1 0 2 0,4-2 2 16,-1 2 3-16,8 0 2 15,0 0-14-15,0 0 17 16,7 0 1-16,0 0-1 15,6 0 1-15,2 0-1 16,2 0 0-16,5 0-1 16,0 0 2-16,6 0-1 0,5 0 1 15,1 0-1-15,6 0 0 16,3 0 1-16,0 0-2 16,0 0 2-16,6 0-1 15,-3 0 0-15,3 2 2 0,2-2-2 16,-2 0 0-1,2 0-2-15,3 0 1 0,0-4 2 16,2-1-1-16,-2 2 0 16,1-2 0-16,0-1 0 15,-1-1 0-15,-4 1-1 0,4 1-1 16,-1-2 3-16,-3 0 0 16,0 2 0-16,1-1 1 15,-9 1-4-15,-8-1-139 16</inkml:trace>
  <inkml:trace contextRef="#ctx0" brushRef="#br0" timeOffset="127978.6684">17230 11026 151 0,'22'0'33'0,"-2"0"-16"16,6 0 5-16,-2 0 12 15,7 0-17-15,4 0-4 16,4 0-3-16,3 0 0 16,7 4-6-16,7 0-2 15,4 1-1-15,4 0 3 0,2 0-3 16,4 3-1-16,2-1 1 15,2-3-2-15,1 1-2 16,4 0 0-16,1 0 3 16,5 3-1-16,-2-3 2 15,3 0-5-15,4 2 4 16,2 1 0-16,1-1 1 0,2-2 0 16,6 0 0-16,-1 1 1 15,3 1-1-15,-3-2-1 16,2 2 4-16,0-3-6 15,3 3 4-15,-3 0-1 16,5-2-2-16,-4 3 5 0,-1-1-4 16,3-4 0-16,-6 3-2 15,-6-3 2-15,-1 1 2 16,-2 0-4-16,-4-1 2 16,-6 1 0-16,0 1 0 0,-5 2 0 15,-3-1 0-15,-11-3-85 16</inkml:trace>
  <inkml:trace contextRef="#ctx0" brushRef="#br0" timeOffset="134525.5052">24935 15457 484 0,'0'0'17'0,"0"0"8"16,0 0-14-16,0 0-12 15,2 8-3-15,4 13 0 16,3 9 4-16,4 13-3 16,5 18 4-16,4 16 1 15,-5 13-2-15,0 10 2 0,-7 7-2 16,-2-1 1-16,-5-8-41 15,-3-13-55-15,0-19-6 16,0-20-37-16</inkml:trace>
  <inkml:trace contextRef="#ctx0" brushRef="#br0" timeOffset="135181.7152">25763 15878 382 0,'0'-14'17'0,"0"4"17"16,0 0-16-16,0 2-7 15,-5 2-7-15,-2 1-6 0,-5 3-2 16,-5 1-3-16,-2 1 4 16,-1 0 0-16,-3 8 2 15,-1 8 0-15,3 2 1 16,3 7 0-16,2 4-1 16,5-1 0-16,2 1-2 0,7-4-7 15,2-2 0-15,2-3-5 16,10-8-13-16,5-5 6 15,3-7-2-15,3 0-6 16,2-6 1-16,0-9 27 16,1-4 5-16,-3-3 2 15,0 0 7-15,-1-2 16 0,-2-2 9 16,-3 5-1-16,0-4-1 16,-3 5-3-16,-3 8-12 15,-2 1-3-15,-2 4-9 16,1 7-7-16,0 0-2 0,-1 9 3 15,0 5-1-15,2 4-2 16,1 5 2-16,0 0 1 16,4 1-20-16,-1-6-57 15,3-7-57-15,2-7-130 16</inkml:trace>
  <inkml:trace contextRef="#ctx0" brushRef="#br0" timeOffset="135697.2885">26226 15816 440 0,'2'-4'93'16,"-2"4"-59"-16,0 0-22 15,0 0-11-15,3 0-3 0,2 0-5 16,2 10-8-16,6-2 3 16,0 5 8-16,1-1-39 15,0-1 10-15,-1-4-17 16,-2-4 0-16,-4-3-15 0,-4 0 27 15,1-1 39-15,-2-8 7 16,-1-2 10-16,5-3 11 16,0-4 17-16,1 2-6 15,1-2-3-15,6 2-15 16,-2 4-12-16,-2 1-8 0,3 4 1 16,1 5-6-16,-1 2 3 15,0 0-1-15,0 8-2 16,1 2 2-16,-2 0 1 15,-1 3-1-15,0-2-7 16,-3-2-6-16,2-2-2 16,-1-2 6-16,-1-3 4 0,3-2 10 15,-1 0-1-15,2-11 14 16,3 0 2-16,-2-4-6 16,4-2 13-16,-1-2 1 15,0 1-19-15,2 2-2 16,-3-2 1-16,-5 8 5 0,1 1-7 15,-4 5-5-15,2 2 0 16,-2 2-10-16,5 0 5 16,3 9 1-16,2 0-10 15,5 1-35-15,2-2-31 16,7-1-109-16</inkml:trace>
  <inkml:trace contextRef="#ctx0" brushRef="#br0" timeOffset="136400.4164">27606 15432 125 0,'2'-16'325'0,"-2"0"-308"15,1-1 17-15,2 0-20 16,1 0-1-16,-1 2-11 16,-1-1 0-16,1 2-1 15,1 1 0-15,-4 3-1 16,0 0 1-16,0 2-1 0,-9 1 2 16,-9 3-2-16,-6 1-8 15,-4 3-9-15,-10 0 1 16,4 0 8-16,3 9 6 15,3 3 1-15,8 4 2 16,7 0-4-16,8 3-14 0,5 3-18 16,2 0-2-16,13-3 20 15,7 2 11-15,4-1 9 16,1-2-2-16,3-2 10 16,-3 2-13-16,-1 0 8 15,-11 0-4-15,-2-2 0 0,-6 0-2 16,-5 1 3-16,-2-2 9 15,-3-3-6-15,-9 1 8 16,0-6 3-16,-4 0-12 16,-2-5-1-16,3-2-3 15,5 0 0-15,3 0 0 0,7-9 1 16,0-5 0-16,8-6-14 16,11-5 7-16,8-7 3 15,3-9 0-15,6-2-2 16,3-5 8-16,-3 1-2 15,-2 1-1-15,-2 5 1 16,-6 5 7-16,-6 8 8 0,-5 8 1 16,-5 4 3-16,-5 7-4 15,-1 4-1-15,-2 3 1 16,-1 2-12-16,3 0-9 16,3 7-1-16,4 11-1 15,3 7 7-15,4 7-2 0,4 8 1 16,-1 2 0-16,3 1-23 15,-4-3-33-15,-1-5-2 16,-2-8-29-16,-7-9-44 16</inkml:trace>
  <inkml:trace contextRef="#ctx0" brushRef="#br0" timeOffset="136587.9073">27808 15349 481 0,'0'-4'19'0,"0"-7"6"15,13-2-22-15,9 5-6 16,11-5-3-16,2 1-24 16,7-1-50-16,-2 3-107 15</inkml:trace>
  <inkml:trace contextRef="#ctx0" brushRef="#br0" timeOffset="136822.2584">28249 15258 331 0,'10'-7'34'16,"-5"-5"-8"-16,2 4-6 15,-2-3-5-15,-1 0-7 16,-4 3-1-16,0-2-5 0,0 3-1 15,-13 2-27-15,5 3-2 16,-9 2-3-16,3 0 20 16,-1 7 1-16,3 10-37 15,-1 3-1-15,-1 4 3 16,1 2-20-16,4 0-44 16</inkml:trace>
  <inkml:trace contextRef="#ctx0" brushRef="#br0" timeOffset="136869.1194">28184 15366 3 0,'24'0'4'15</inkml:trace>
  <inkml:trace contextRef="#ctx0" brushRef="#br0" timeOffset="137759.6882">28371 15266 163 0,'13'-12'59'0,"-4"1"24"16,-6 6-15-16,1 1-26 16,-2 4-14-16,-1 0-21 15,1 4-9-15,2 3 1 16,2 2 3-16,-1 2-1 0,4-3-1 15,-2 2 0-15,4-5-9 16,-2-4-6-16,1-1 3 16,3 0 4-16,1-1-1 15,-1-8-7-15,3-4-2 16,1-1 12-16,-3 0 8 16,0-3 4-16,-1 4 19 0,-5 2 5 15,4 2-4-15,-9 4-5 16,2-1-2-16,-3 6-1 15,2 0-11-15,-3 0-6 0,3 0-5 16,-1 4 6-16,5 1 0 16,1 0-1-16,0 1-1 15,-1-4-3-15,4 0 0 16,0-2 1-16,1 0 3 16,1 0 0-16,-1-6 0 15,3-1-1-15,-4-5 2 0,1-3-1 16,1 1 0-16,-1-2 0 15,-1-4 1-15,0 0 15 16,-5 1 3-16,-2 3-14 16,0 4-1-16,-1 2 0 15,-3 5 1-15,3 5-5 16,-2 0-4-16,4 4-3 16,-1 11-9-16,4 11 2 0,-2 9 4 15,1 10-3-15,-3 9-4 16,-3 3-19-16,-2-1-21 15,0 2-33-15,0-6 26 16,0-8 37-16,0-6 25 0,0-14 4 16,0-4 18-16,-2-9 24 15,2-6 3-15,-4-3-15 16,3-2 2-16,-1-9 13 16,-3-8-28-16,5-9-15 15,0-9-3-15,0-8 7 0,8-3 0 16,4-6-1-16,5-2-6 15,0 2-2-15,4 4-2 16,-1 9 3-16,-3 5-2 16,0 8 0-16,-5 4 2 15,-2 6 0-15,-2 5-2 16,1 2 2-16,0 2-7 0,-2 2 2 16,1 3-3-16,-2 2-3 15,0 0 3-15,1 0 0 16,-2 0 1-16,1 4 5 15,-1-3 1-15,2-1-1 0,-2 0-3 16,4 0 5-16,1-5 2 16,0-6-1-16,2-2 0 15,2-1-2-15,-1 4 1 16,2-1-1-16,-1 4-2 16,3 3-3-16,-5 4 7 0,3 0-3 15,-5 11-19-15,1 2 1 16,-2-1-29-16,0-3-68 15,0-5-113-15</inkml:trace>
  <inkml:trace contextRef="#ctx0" brushRef="#br0" timeOffset="137915.929">29258 14695 125 0,'-7'-3'395'0,"6"0"-392"16,1 0-5-16,0-3-82 16,5-8-292-16</inkml:trace>
  <inkml:trace contextRef="#ctx0" brushRef="#br0" timeOffset="139025.2134">25349 16719 259 0,'39'-12'15'16,"7"-1"-7"-16,3-2-1 15,6 1 7-15,6-4-2 16,1 2 13-16,9-4-8 0,2-1-10 16,6 1-1-16,4-1-3 15,5-1-4-15,4-3 4 16,1 2-4-16,4-2 1 16,9 2 1-16,0-6-2 15,7-1 1-15,6-4 1 0,6-2-2 16,6-3 3-16,5-2-2 15,5 0 1-15,3-2-2 16,2 5 2-16,-2-2-2 16,0 2 0-16,-3 2 3 15,-9 1 0-15,-3 0-3 16,-6 1 15-16,-9 2-3 16,-1 1 9-16,-5 1-5 0,-4 3-4 15,-3 2-4-15,-5 4-7 16,-4 2 2-16,-7 3-3 15,-6 1-7-15,-9 3-20 16,-11-1-54-16,-16-1-119 0</inkml:trace>
  <inkml:trace contextRef="#ctx0" brushRef="#br0" timeOffset="139993.9075">24380 15732 278 0,'5'5'24'16,"2"2"-24"-16,2 3 2 15,4 2 0-15,-1 2 5 16,5 0-3-16,-5 1-2 0,3-2 0 16,-5-5-2-16,-3-1 0 15,0-3 0-15,-3-2-2 16,-2-2-8-16,-2 0 10 15,0-9 5-15,0 0-2 0,0 0-1 16,0-3 12-16,-2 2 26 16,0 5-8-16,0 2-12 15,2 1-7-15,0 2-8 16,0 0-5-16,0 10-9 16,8 8-2-16,2 2 4 15,6 2-23-15,8-8-80 0,6-6-166 16</inkml:trace>
  <inkml:trace contextRef="#ctx0" brushRef="#br0" timeOffset="140665.7346">29944 14683 473 0,'-10'-8'10'16,"-1"-5"-3"-16,-2 5-5 0,1-6-1 15,-1 4 1-15,1-1-2 16,3 0 0-16,-1 1 0 16,2 1 0-16,4 3-2 15,1 1 2-15,1 2-3 16,2-1 10-16,0 4 1 16,0 0-3-16,2 0-8 0,5 2 2 15,1 8 1-15,2 3-2 16,0 6 2-16,1-1-1 15,0 0 2-15,-2-4-5 16,-4-1-6-16,0-5 1 16,-3-5-9-16,2-3-5 15,-2 0 7-15,0-6 12 0,-2-5-28 16,2-3-31-16,1-2 14 16,-1 0 45-16,0 0 38 15,-2 2 14-15,3 7 1 16,-1 1-28-16,3 6-18 0,5 0-12 15,0 17 3-15,1 9 4 16,2 10-6-16,-8 9-88 16,-2-1-173-16</inkml:trace>
  <inkml:trace contextRef="#ctx0" brushRef="#br0" timeOffset="151197.0768">16171 15306 174 0,'4'-11'27'0,"-4"2"4"15,0-2 9-15,0 2-6 16,0-3 2-16,0-3-8 16,-4 2-8-16,-3-4-5 15,0 1-5-15,-2-1 2 16,0 2-1-16,2 1-1 0,0 1-3 15,-4 3 0-15,-1 1-4 16,-5 2-3-16,0 3-3 16,-4 1-15-16,-4 3 12 15,3 0 6-15,-4 3-1 16,3 8 1-16,-3 5 0 16,1 5-4-16,-2 4 4 0,4 6-2 15,0 0 0-15,3 9-2 16,4 1 3-16,1 4-1 15,6-1 3-15,2 1-2 16,6 0-1-16,1-8 3 16,0-7-2-16,5-3-4 0,7-8-3 15,3-4 6-15,2-6 7 16,4-4-2-16,0-5 0 16,0 0 4-16,-1 0 0 15,-1-7-1-15,-4-4 0 0,-3-1 1 16,-2 1 7-16,-3-3 0 15,-3 0 0-15,-3-1-4 16,-1 1-4-16,0 2-2 16,-1 1-4-16,-6 4-1 15,-2-1 3-15,-2 3-6 16,0 2-8-16,-1 1 6 0,1 0 9 16,4 2-4-16,0 0 2 15,3 0 1-15,2 0-4 16,2 0 2-16,0 0-3 15,0 0-13-15,0 0 1 16,9 0 6-16,2 0 10 0,3-2-1 16,0 2 1-16,3 0 0 15,-1 0-1-15,2 0 0 16,-1 0 0-16,2 0 5 16,-2 0 1-16,0 2 3 15,-1 4-1-15,-2 4-4 16,-2 6 2-16,5 8-2 0,-5 8 3 15,0 7-1-15,-4 11-3 16,-1 2 0-16,-1 1-1 16,-5-3 0-16,5-11-1 15,0-7-11-15,2-14-40 16,3-18-13-16,4-9-135 0</inkml:trace>
  <inkml:trace contextRef="#ctx0" brushRef="#br0" timeOffset="151806.4098">16349 15323 398 0,'0'2'62'15,"0"-2"-32"-15,0 0-19 16,0 0-10-16,4 0-3 16,-1 9-3-16,4 7 5 15,5 6-2-15,-2 10 1 0,-1 9 0 16,2 5 2-16,-2 2 0 16,0-3-2-16,-6-6 0 15,3-7 0-15,-1-8-2 16,-3-9 1-16,0-2 1 0,0-6 2 15,-2-5-1 1,1-2 1-16,-1 0 0 0,0 0 1 16,-1-9 4-16,-10-7-5 15,0-5 0-15,-3-10 1 16,-3-4-2-16,2-3 5 16,-2-1-1-16,3 1 3 0,4 1-1 15,5 7 3 1,4 1-3-16,1 2-2 0,0 4-3 15,0 0-1-15,6 2-3 16,8 3-7-16,1 0-2 16,7 2-5-16,0 3-2 0,2 2-8 15,-2 4-2-15,2 6-1 16,-6 1 26-16,-2 0 4 16,-6 11 0-16,-2 2 6 15,-3 6 2-15,-3-2 11 16,-2 3-6-16,-2 3 1 15,-11 0-2-15,-2-3-2 16,-6 0-5-16,-4-2-2 0,4-6-7 16,-1-3-12-16,7-6-18 15,-2-1-32-15,8-2-96 16</inkml:trace>
  <inkml:trace contextRef="#ctx0" brushRef="#br0" timeOffset="152103.2926">16636 15286 453 0,'0'0'60'0,"0"0"-37"0,7-5-17 16,6-5-8-16,7 0 2 16,1-2 1-16,6-3 0 15,1 2-15-15,-1 3-2 16,-4 0 1-16,-2 2-3 0,-3 3-10 16,-4 1-17-16,-2 3-10 15,-9 1-17-15,-3 0-16 16</inkml:trace>
  <inkml:trace contextRef="#ctx0" brushRef="#br0" timeOffset="152306.3674">16799 15227 175 0,'-5'4'90'15,"3"-4"-16"-15,1 2-41 16,1-1-8-16,0 1-2 16,-2 1-3-16,2 7-5 15,0 7-8-15,0 5-7 16,0 10 4-16,2 7 12 0,1 6-6 15,1 1-5-15,0-1-3 16,1-3 1-16,-1-6-1 16,-2-5-21-16,-1-8-19 15,-1-5-23-15,0-6-68 0</inkml:trace>
  <inkml:trace contextRef="#ctx0" brushRef="#br0" timeOffset="152790.7071">16992 15345 386 0,'0'-9'28'15,"0"0"15"-15,0-3-13 16,0 3-16-16,0-2-7 0,0-1-2 15,0-1-2-15,0 1-2 16,0-1 1-16,4 4-3 16,3 0 0-16,1 0-1 15,7 4-5-15,3 5 5 0,0 0 0 16,2 5-3-16,-1 15-3 16,0 7 3-16,-7 3 3 15,-4 8-4-15,-8 1-5 16,0 0 1-16,0-1 3 15,-10-3 3-15,0-1 2 0,1-9 3 16,-1-4-2-16,3-3 1 16,4-5 1-16,-1-1-1 15,4-5 1-15,0-1 2 16,4-3 4-16,6-1 0 16,7-2 0-16,2 0 2 15,5-2-3-15,8-9-2 16,2-1-3-16,4-4 1 0,0 2-1 15,-2-2-1-15,-1 1-6 16,-4 5-19-16,-7 3-11 16,-11 5-17-16,-6 2-48 0,-7 0-10 15</inkml:trace>
  <inkml:trace contextRef="#ctx0" brushRef="#br0" timeOffset="153228.1703">15924 16167 382 0,'-16'0'47'16,"6"0"-14"-16,5 0-25 16,2 0-2-16,3 0-3 15,0 0-1-15,0 0 3 16,12-4-7-16,6-3 4 0,7-1-4 15,9-3 1-15,11-1 0 16,9-5 0-16,11-2-6 16,9-4 9-16,9-4 0 15,9-6-2-15,11 2 6 16,4-7-3-16,3 1 2 16,3 1-2-16,2 2-3 0,-5 2 0 15,-12 3-28-15,-8 3-93 16</inkml:trace>
  <inkml:trace contextRef="#ctx0" brushRef="#br0" timeOffset="156275.332">17121 16255 217 0,'0'-11'85'16,"0"1"-70"-16,0 2 6 16,0-1-8-16,0 2-7 0,0-2-5 15,-1 2 4-15,-1 1-9 16,-2-1-2-16,-1 1 6 15,1-2 4-15,0 3 2 16,-3 1 1-16,2 2-1 16,-4 2-1-16,-2 0-4 15,1 0-2-15,-1 0 0 0,-2 2 2 16,3 9 0-16,-2 3-3 16,2 4 2-16,1 6-2 15,-1 2 0-15,3 6 3 16,4-2-2-16,3 6 1 15,0-2 0-15,2 0-1 0,9-2-2 16,5-2-3-16,4 4 3 16,1-2 8-16,2-2-4 15,3-3-1-15,-1-4-1 16,-1-4-20-16,-2-11-1 16,3-4 31-16,-1-4 0 15,0-7 6-15,-4-11 15 0,4-6-13 16,-7-4-3-16,-3-6 9 15,-4-1 6-15,-4-3 0 16,-4-1-4-16,-2 0-12 16,-2-3 2-16,-7 3-5 15,0 6-4-15,-3-2-3 0,-1 7-2 16,0 5-1-16,0 9-1 16,3 1-1-16,-4 8 0 15,1 5-5-15,-1 0 2 16,-1 11-4-16,-4 10-13 15,-1 10 5-15,0 4-13 0,0 5-21 16,2 2-13-16,6-4-61 16</inkml:trace>
  <inkml:trace contextRef="#ctx0" brushRef="#br0" timeOffset="156697.1774">17442 16388 312 0,'4'0'12'0,"2"9"-20"16,1 6 9-16,2 6-2 0,4 8 1 16,-1 4 1-16,0 9 0 15,1 2 5-15,-2 0 8 16,2 1-3-16,-6 0 8 15,2-11-6-15,-4-6-3 16,3-6-8-16,-5-6 1 16,1-7 0-16,-3-6 1 0,-1-3-4 15,0 0-7-15,0-10-24 16,0-10-58-16</inkml:trace>
  <inkml:trace contextRef="#ctx0" brushRef="#br0" timeOffset="156994.0487">17497 16451 350 0,'-7'-13'40'16,"3"5"-25"-16,-1 2-1 15,-1-1-4-15,2 2 3 16,2 1 3-16,2-2-3 0,0 3-10 16,0-2-7-16,6-2-4 15,7-2 1-15,2-2 15 16,9 0-6-16,-2 4-3 15,3 0 0-15,-2 3 0 16,-1 3 1-16,-4 1 0 0,-1 1-2 16,-5 8-3-16,-5 4-2 15,-5 1 8-15,-2 2 0 16,0 0 2-16,-7 0-1 16,-5 0 2-16,0-3-1 15,3-1-3-15,0-3-2 16,5-2-21-16,1-5-38 0,3-2-79 15</inkml:trace>
  <inkml:trace contextRef="#ctx0" brushRef="#br0" timeOffset="157462.7589">17887 16326 382 0,'5'4'30'16,"2"-4"-20"-16,-2-4-17 16,3-3-19-16,1-2 5 0,-1-1 16 15,-1 0 3 1,-1-2-1-16,0 1 1 0,-3 0 6 15,-1 0 10-15,0 3 8 16,-2 1-5-16,0-1-1 16,0 1-4-16,-2 0-5 15,-3 1-4-15,-2 4-1 0,-3 0-2 16,-2 2 0-16,-5 0-2 16,2 4-2-16,-4 7 1 15,2 4 2-15,2 5-1 16,3 2 1-16,-1 8 0 15,4-2-1-15,4 4 4 0,1-2 0 16,4 0 1-16,0-5-1 16,2-1-3-16,7-9 2 15,6-4 2-15,0-5-2 16,7-5-3-16,2-1-9 16,0-7-27-16,1-7-72 15</inkml:trace>
  <inkml:trace contextRef="#ctx0" brushRef="#br0" timeOffset="157822.1098">18009 16320 348 0,'0'-7'93'16,"0"2"-55"-16,0 3-13 0,0 2-11 15,0 0-7-15,0 0-9 16,3 4-4-16,-1 6-6 16,3 4 12-16,2 3 2 15,-2 2-3-15,3-2-6 16,-1-3-11-16,-3-3 2 15,1-6 2-15,-2 2 7 0,1-7 5 16,-4 0 1-16,0 0 6 16,0 0 0-16,0-11 4 15,0-1-4-15,0-5-2 16,0-4-1-16,-2 0 0 16,0-1 2-16,1-1 1 15,1 4 3-15,0 3 6 0,0 2-3 16,0 6-3-16,1 5-2 15,6 3 0-15,-2 0-2 16,5 1-6-16,1 11 0 16,4 1 2-16,0 7-1 0,2-2 0 15,3 1-1-15,-1-1-43 16,-1-5-82-16</inkml:trace>
  <inkml:trace contextRef="#ctx0" brushRef="#br0" timeOffset="158243.9859">18420 16363 378 0,'1'0'119'0,"-1"-11"-88"15,2-1-23-15,-2-4-5 16,0-2 1-16,2-1-3 15,1-6 2-15,2-4-3 16,-2-3 0-16,2-4 0 16,-1-1-1-16,3-7 0 0,-2 3-2 15,3-4 1-15,-3 3-1 16,2 8 4-16,-2 3 0 16,-1 8 3-16,1 5 1 15,-3 7 0-15,1 4 0 16,-2 1-2-16,-1 5-5 15,4 1 1-15,3 0-2 0,1 12-6 16,6 6 3-16,1 7 2 16,7 7 5-16,0 6-1 15,2-1 0-15,2 1 0 16,-1 1 0-16,-2-3 0 16,-2-5 1-16,-4-4-1 0,1-2-6 15,-6-6-24-15,-3-6-13 16,-7-3-37-16,-2-7-83 15</inkml:trace>
  <inkml:trace contextRef="#ctx0" brushRef="#br0" timeOffset="158462.7235">18441 16181 406 0,'-3'0'66'0,"3"0"-43"16,0 0-6-16,5-8-4 16,7-3-16-16,3-1-10 15,8-7 7-15,0 0-14 16,4-2-38-16,4-4-41 16,-2-7-186-16</inkml:trace>
  <inkml:trace contextRef="#ctx0" brushRef="#br0" timeOffset="158650.2131">18743 15773 440 0,'0'-1'30'0,"0"-3"-19"15,0 2-4-15,0 2-7 16,2 0-2-16,1 0-5 16,4 9 6-16,4 9 1 15,4 11 0-15,4 6 1 0,4 13 0 16,1 8-1-16,-2 6 0 15,-3 2-1-15,-6 0-39 16,-2-5-219-16</inkml:trace>
  <inkml:trace contextRef="#ctx0" brushRef="#br0" timeOffset="183618.5567">17305 16824 399 0,'-2'-4'49'0,"0"2"-25"16,2-1-15-16,-2 1-6 0,2-2 0 16,0 2 0-16,0 1 3 15,0-3-1-15,0 4-1 16,0-3-3-16,0 1-4 15,2 0-13-15,7 0-6 16,6 0-2-16,2 1 15 16,7-1 7-16,8-3 1 15,2 1-1-15,5-3 4 0,5-2-2 16,4-3 0-16,8-1 1 16,3-1 0-16,2-3 0 15,7 2 0-15,0-5 0 16,5-1 1-16,0 1-1 15,6-4 0-15,0 3 3 0,2-2-1 16,2-2-1-16,1 2-1 16,2-4 0-16,-1 1-2 15,-3-2-2-15,-3 0-5 16,-5 0 1-16,-1-1-1 16,-10 2-4-16,-3 5 11 0,-11 0-4 15,-7 6 5-15,-10 5-7 16,-8 2-40-16,-8 7-66 15</inkml:trace>
  <inkml:trace contextRef="#ctx0" brushRef="#br0" timeOffset="184618.7261">18391 17008 334 0,'0'-6'47'0,"0"2"-24"16,-2 1-13-16,2 1-4 15,-2-1-3-15,1 3-1 0,-1-2 0 16,0 2-2-16,0 0 2 16,-1 0-2-16,-2-2-3 15,-3 6 2-15,-1 6-1 16,0 3-1-16,-2 3 3 15,-1 5-1-15,0 2-3 0,-3 4 2 16,1-4 1-16,2 4 1 16,0-4 0-16,4-3-1 15,0 1 1-15,2-3 0 16,1-2 0-16,5-2-1 16,0-1 0-16,0-1-3 0,7-2 2 15,5-2-4-15,3 1 11 16,4-6-2-16,3 2-1 15,3-5-1-15,8 0 0 16,-1 0 2-16,2-6-2 16,3-5 0-16,2 1 0 15,0-6 2-15,3 3-3 0,1-3 1 16,0 2-1-16,0 0 0 16,-4 0-1-16,-3 1-8 15,-5 0-23-15,-4 3-42 16,-11-1-23-16</inkml:trace>
  <inkml:trace contextRef="#ctx0" brushRef="#br0" timeOffset="185024.942">18416 16993 396 0,'-2'-7'46'0,"-1"2"-10"15,1-3-14-15,0 5-7 16,2 1-8-16,0 2-6 0,0 0-1 15,0 0-8-15,2 11-8 16,7 5 6-16,1 9 11 16,5 5 0-16,1 6 0 15,0 1-2-15,-2 1 2 16,1-1-1-16,-3-1-1 0,2-3 2 16,-2 0-2-16,-2-1 2 15,5-2-1-15,-3-1 0 16,3-8 0-16,2-3-19 15,2-8-28-15,3-10-6 16,0 0-80-16</inkml:trace>
  <inkml:trace contextRef="#ctx0" brushRef="#br0" timeOffset="185478.2296">19076 16898 363 0,'0'-3'92'15,"0"1"-51"-15,0 0-23 16,0 2-15-16,-7 0-4 0,1 2-4 16,-1 11 1-16,-7 4-1 15,4 8-1-15,-2 8 3 16,-1 3-4-16,2 2-1 15,3 4 2-15,1-5-4 16,4-4-1-16,3-9 5 0,0-6 3 16,0-5-5-16,10-8-1 15,0-5 16-15,6 0-3 16,5-4-1-16,5-10-2 16,3-8-5-16,-1 0-26 15,-1-9-5-15,-4-3-12 16,-3 1 20-16,-8-5 29 0,-4 6 6 15,-6 0 38-15,-2 3 2 16,-3 4-20-16,-12 2 2 16,-4 5-12-16,-7 5-10 15,-3 7-7-15,-1 4-2 0,-2 2 1 16,3 3 0-16,3 13 0 16,5 4-1-16,3 5-21 15,5 0-38-15,6-2-74 16</inkml:trace>
  <inkml:trace contextRef="#ctx0" brushRef="#br0" timeOffset="186150.0438">19623 16661 366 0,'-6'0'12'0,"-1"0"-9"16,0 2-2-16,-6 7-3 15,1 4-5-15,1 1 8 16,-3 6 0-16,-5 1-2 15,2 9-1-15,-3 2 1 0,-2 6 0 16,1 7 1-16,1 1-2 16,0-2 0-16,6-2 0 15,4-11 1-15,5-6-1 16,5-8-6-16,0-10 9 16,15-7 14-16,9 0-8 15,5-7 1-15,5-10-3 0,1-1-3 16,5-4-1-16,-5 0-1 15,-4-1-12-15,-4 3-11 16,-9 4-3-16,-6 2 8 16,-6 5 25-16,-5 2 19 15,-1 3 7-15,-1 4-7 0,-8 0-22 16,-3 0 3-16,-1 0-1 16,0 2-3-16,0 3-2 15,5 1 0-15,1-2-1 16,1-1 0-16,5 2 0 15,1-3-2-15,0 1 1 0,0 1-3 16,0-2-3-16,1-2 3 16,5 2 5-16,2-2 2 15,2 3-2-15,-1 3 0 16,3 4 0-16,-1 3-1 16,3 8-1-16,-2 5 1 15,2 6 0-15,-1 1-1 0,1 3 1 16,-2-2 1-16,1-9-13 15,1-3-91-15,0-12 13 16,-1-8-50-16</inkml:trace>
  <inkml:trace contextRef="#ctx0" brushRef="#br0" timeOffset="186743.7642">19863 17084 138 0,'0'-37'28'16,"0"-1"13"-16,0 2-2 15,-5 3 12-15,2 1 6 16,-2 7-2-16,0 7-35 0,2 5-16 15,1 4 3-15,2 6 2 16,0 3-5-16,0 0-6 16,0 11-10-16,0 3 5 15,0 4 5-15,0 1-4 16,0 1-4-16,-4-6 3 16,3-2 3-16,-1-4 3 0,-2-5 1 15,3-1 2-15,-3-2 9 16,-1 0 14-16,-1-9-3 15,1-3-7-15,-2-5 0 16,1-4-1-16,1-4 19 0,-1-1-23 16,4-5-8-16,2-3 0 15,0 0-3-15,4 2 5 16,7 4-3-16,3 1-5 16,3 2-5-16,2 7 5 15,1 3 2-15,-3 5 3 16,-4 3-3-16,1 5-3 0,-6 2-17 15,-3 4-10-15,-3 8 16 16,-2 4 7-16,0 4 6 16,0 1 3-16,0 4 0 15,0-2 0-15,0 1 0 16,4-5 0-16,3 4 0 16,2-5-1-16,2 0-2 0,3-2 0 15,-1-2 1-15,2 1 1 16,0-3 0-16,-2-1 2 15,-2 0 0-15,-6 1 0 16,-1-1 0-16,-4 1 1 0,0 1 1 16,0 1 4-16,-7 1 2 15,-5-1 1-15,-3 2-1 16,-6 0 3-16,-2 0-7 16,-3 2-5-16,-5-2 0 15,-2-2-21-15,1-1-12 16,-4-3-17-16,0-2-98 0</inkml:trace>
  <inkml:trace contextRef="#ctx0" brushRef="#br0" timeOffset="187149.9843">18793 17617 430 0,'-17'14'23'0,"-2"-9"-6"16,7-4-10-16,2 3-1 16,5-3 2-16,2-1 4 15,1 0-1-15,2 0-6 16,0 0-3-16,5-4-7 0,10-4-26 15,6-5-9-15,9-3 16 16,7-1 23-16,6-3 2 16,3-3-6-16,8-2 4 15,2 0 0-15,7-4 2 16,1 3 2-16,4-5-5 0,8 5 6 16,-2-1-3-16,-2 0 3 15,7 4-5-15,-4 0-3 16,0 2-6-16,-3 0-4 15,-1 2 9-15,-3 3 2 0,-5 0-17 16,-6 2-51-16,-7-4-58 16</inkml:trace>
</inkml:ink>
</file>

<file path=ppt/ink/ink2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2:34.667"/>
    </inkml:context>
    <inkml:brush xml:id="br0">
      <inkml:brushProperty name="width" value="0.05292" units="cm"/>
      <inkml:brushProperty name="height" value="0.05292" units="cm"/>
      <inkml:brushProperty name="color" value="#FF0000"/>
    </inkml:brush>
  </inkml:definitions>
  <inkml:trace contextRef="#ctx0" brushRef="#br0">2625 7763 203 0,'-9'-24'56'16,"-6"-1"-25"-16,3 2-8 16,-2 0-5-16,-1 5-2 0,1 6 0 15,-1 1-5-15,3 5 0 16,-1 5-7-16,2 1-1 15,3 0-2-15,4 0 0 16,4 0 1-16,2 0-8 16,14 0-4-16,11-6 2 0,7-7 11 15,8-6-1-15,2-4 0 16,2-4-1-16,-4 1 0 16,-6 1-1-16,-4 1 0 15,-6 3 0-15,-5 3 0 16,-7 2 0-16,0 0 3 15,-4 4 3-15,-1 3-2 0,-1 0-2 16,0 4-1-16,1 1-1 16,-2 4 0-16,0 0 0 15,-4 9-20-15,-3 9-32 16,0 3-50-16,-12 4-61 16</inkml:trace>
  <inkml:trace contextRef="#ctx0" brushRef="#br0" timeOffset="1374.8982">2384 9350 283 0,'-4'-24'6'0,"4"-2"2"16,0-5 2-16,13 0-5 15,5-5-3-15,2-2-1 16,2 1-1-16,-5 2 0 0,0 0-2 16,-3 2-2-16,-1 2-2 15,1 3 4-15,-2 0 1 16,5-5 1-16,1-2 0 15,-2-3 0-15,4 0 1 0,-3 1 0 16,0 0 0-16,-5 8 2 16,1 8 0-16,-6 10-2 15,0 9-5-15,-2 4 1 16,-5 19-19-16,-5 11-106 16</inkml:trace>
  <inkml:trace contextRef="#ctx0" brushRef="#br0" timeOffset="7765.2737">3247 10328 299 0,'3'0'33'16,"-1"0"-23"-16,5 0-10 0,2 0-1 16,5 0 1-1,4 0 1-15,7-2-1 0,2 0 0 16,5 0 1-16,4 0 0 15,3-1-2-15,3-1 2 16,3 2-3-16,4-1 3 16,2 1 1-16,7 1-4 15,5-1 2-15,7 0 0 0,4 0 2 16,5 0-2-16,6-2 0 16,3 3 1-16,9-1-1 15,5-2 0-15,0 1 1 16,5-1-1-16,3 3 1 15,0-1 0-15,-1 0-1 0,1 2-1 16,1 0 1-16,2 0 2 16,-1 0-4-16,2 0 3 15,1 0-4-15,2 0 3 16,-5 0 1-16,4 2 0 16,-5 0-2-16,-2-2 2 0,1 0-1 15,-4 0 1-15,-5-4-1 16,-4-3 1-16,-5 0-1 15,-4-2 0-15,-8 0 1 16,-4 2 2-16,-10 0-2 16,-3 0-1-16,-7 1 1 0,-12 4 0 15,-5 0-1-15,-5 2 0 16,-12 0 0-16,-9 0-45 16,-6 0-251-16</inkml:trace>
  <inkml:trace contextRef="#ctx0" brushRef="#br0" timeOffset="18577.5409">10039 12318 39 0,'0'0'60'16,"0"-2"-53"-16,0 0-2 16,2 0 10-16,0 1 14 15,-1 1 16-15,-1-4-1 0,2 2-29 16,0 1-9-16,0-3 26 15,-1 2-19-15,-1 1 25 16,2-2-17-16,-2 3-11 16,3-1 1-16,0 1-8 15,3 0-4-15,2 0 0 0,4 0 2 16,5 0-1-16,3 0-1 16,4 0 2-16,0 0-1 15,1 0 1-15,4 0-1 16,2 0 0-16,-1 0-1 15,4-2 2-15,0 1-1 0,5 1 1 16,0-3-2-16,2 3-2 16,0 0-11-16,4-1 10 15,3-1 3-15,3-2-7 16,0 3 8-16,2-5-8 16,4 3 11-16,3-1-1 15,-1 0-3-15,-2 4 2 0,5 0 2 16,0 0-3-16,3 0 1 15,3 0-1-15,4 0 0 16,3 6 1-16,7-1 0 16,4 2-1-16,-2 3 2 0,2-2-1 15,2 3 1-15,0 0-3 16,-3 1 2-16,-1 3-2 16,0-3 2-16,-1 2-4 15,-1-1 6-15,1-1-2 16,0-1-2-16,-1-1 2 15,3 0-2-15,1-2-5 0,0-2 6 16,-1-2 4-16,2-1-4 16,-4 1 1-16,-2-1-1 15,-2-3 3-15,-5 2-4 16,-8 0 3-16,2-2-1 16,-3 1-1-16,-4-1 2 0,-4 2-3 15,-1 1 2-15,-6-1-3 16,-3 4 4-16,-6-1-3 15,-3 2-24-15,-2 2-72 16,-2-1 9-16,5-1-7 16</inkml:trace>
  <inkml:trace contextRef="#ctx0" brushRef="#br0" timeOffset="18608.7906">14105 12537 25 0,'41'11'4'0</inkml:trace>
</inkml:ink>
</file>

<file path=ppt/ink/ink2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3:04.400"/>
    </inkml:context>
    <inkml:brush xml:id="br0">
      <inkml:brushProperty name="width" value="0.05292" units="cm"/>
      <inkml:brushProperty name="height" value="0.05292" units="cm"/>
      <inkml:brushProperty name="color" value="#FF0000"/>
    </inkml:brush>
  </inkml:definitions>
  <inkml:trace contextRef="#ctx0" brushRef="#br0">5073 8076 205 0,'-8'-26'6'15,"1"1"-2"-15,1 2 1 16,5 3-2-16,-1 2 3 0,0 2 2 16,2 3 2-16,0 3-2 15,0 1-4-15,0 3-2 16,0 3 4-16,0 0-4 15,2 3-2-15,7 0-5 0,4 0 5 16,6 0-2-16,5 0 2 16,8 3 0-16,5 0 0 15,4 1 2-15,3 2-2 16,3-2 1-16,-1 0-1 16,-3 0 0-16,2-3-1 15,-2 1 2-15,-4-2-1 0,0 0 2 16,-5 0 1-16,2 0 4 15,-2-2 3-15,-4 1-5 16,-1 1-2-16,-5 0-1 16,-1 7-2-16,-4 6-2 15,-2 1-5-15,-5-3-78 0</inkml:trace>
  <inkml:trace contextRef="#ctx0" brushRef="#br0" timeOffset="718.6863">7521 8139 269 0,'0'-6'4'0,"0"-1"0"15,0 2 2-15,0 1-10 16,10 2 3-16,6-1 0 15,6 1 0-15,5-1 3 0,8-1 1 16,5 1-2-16,2 1 0 16,5 0 0-16,8 0-1 15,-2 0-1-15,3-1 1 16,-1-1 1-16,5-3 0 0,-6-2-2 16,-4-2 2-16,-2 3 1 15,0-3 2-15,-4 4 2 16,-3 1-5-16,-5 5 0 15,0 1 0-15,-5 5-1 16,-8 5-5-16,-8 0-115 0</inkml:trace>
  <inkml:trace contextRef="#ctx0" brushRef="#br0" timeOffset="2999.8103">15306 8094 83 0,'-14'0'92'16,"4"0"-91"-16,7 0 2 16,1 0-1-16,2 0 0 15,0 0-5-15,7 0 1 0,10 0 13 16,6 0-8-16,6 0 1 16,5 4 0-16,9-1-3 15,4 0 1-15,4 3-1 16,7-2 0-16,5-1-1 15,3-1-1-15,7 0 0 16,2-1-2-16,4-1 8 16,3 0-1-16,4 0 0 0,1 0-2 15,6 0-2-15,2 0 1 16,5 0-1-16,2 0 3 16,1-1-2-16,1-1-2 15,-1-2 6-15,-2 3-7 0,-6-1 7 16,-2-2-9-16,-5 0 10 15,-3 0-9-15,-7 0 5 16,-8 2 1-16,-9 0-3 16,-9 2-2-16,-12 0 4 15,-13 0-31-15</inkml:trace>
  <inkml:trace contextRef="#ctx0" brushRef="#br0" timeOffset="5390.2633">7954 9339 178 0,'13'0'7'15,"3"0"1"-15,2-5-3 0,8 2-7 16,2 1 9-16,0-2-6 16,5-2 0-16,3 3 0 15,3 0-1-15,6 0 0 16,2-1-1-16,2-1 2 16,4 0-1-16,-1-1-1 15,6 2 2-15,0 0 1 0,-2 0-6 16,0-2 8-16,2 0-2 15,-2 3-2-15,-1 0 1 16,3 0 2-16,-2 2-6 16,0-1 10-16,0 2-8 15,2 0 0-15,-4 0 2 16,2 0-2-16,-3 0 1 0,-2-2 0 16,-4 0 1-16,-4 0-2 15,-4 0 1-15,-3-1 0 16,-6-1 2-16,1 3-2 15,-6-3 1-15,-2 2-1 16,-1 1 2-16,-8-1-2 0,1 2 0 16,-6 0 0-16,-4 0 0 15,-1 0-1-15,-4 2-6 16,0 5 1-16,-18-2-33 16</inkml:trace>
  <inkml:trace contextRef="#ctx0" brushRef="#br0" timeOffset="7343.2561">5202 10478 204 0,'42'0'-1'0,"4"-8"5"0,3 3-2 16,6 1 0-16,4 1 1 15,5 1-2-15,3-2 2 16,7 4 1-16,-1-3-2 16,7 1 0-16,2-2-1 0,6 1-1 15,2-1 0-15,3 1 0 16,4-1 0-16,-2 0 0 15,0-1-1-15,-1 2 4 16,-3-3-3-16,-1 1 0 16,-6-4 0-16,-1 0 3 0,-6 0-4 15,-4-3 6-15,-7 0-1 16,-7 0 1-16,-1 0-1 16,-9 1 2-16,0 2-4 15,-3 3-1-15,-2 2-1 16,-1 0-1-16,2 4 1 15,1 0-2-15,3 0-8 0,-1 0-18 16,1 0-24-16,1-1-70 16</inkml:trace>
  <inkml:trace contextRef="#ctx0" brushRef="#br0" timeOffset="7936.9693">9571 10433 218 0,'0'-11'5'15,"-4"-1"3"-15,1 1 3 16,3 2-3-16,0 2 2 16,0-2-3-16,0 5-6 0,0-1-1 15,5 1-4-15,5 1 16 16,5 3-21-16,6-3 6 16,6 3 1-16,11 0 7 15,7 0-8-15,11 0-6 16,1 0 18-16,8 3-9 15,3 0 1-15,0 6-2 0,2-1 2 16,1 2-1-16,-3 1 0 16,1-2 0-16,0 0-1 15,0-2 1-15,0-2 3 0,1 1-3 16,-5-3 0-16,-4-1 1 16,-4 0 1-16,-4-2-4 15,-5 4 3-15,-6 0-1 16,-12 4 0-16,-13-3-55 15</inkml:trace>
</inkml:ink>
</file>

<file path=ppt/ink/ink2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3:26.290"/>
    </inkml:context>
    <inkml:brush xml:id="br0">
      <inkml:brushProperty name="width" value="0.05292" units="cm"/>
      <inkml:brushProperty name="height" value="0.05292" units="cm"/>
      <inkml:brushProperty name="color" value="#FF0000"/>
    </inkml:brush>
  </inkml:definitions>
  <inkml:trace contextRef="#ctx0" brushRef="#br0">5031 6321 145 0,'15'-15'69'16,"-2"0"-41"-16,4-5-12 16,5 6-5-16,1-2-5 15,7 5-3-15,4-3 1 16,8 1 0-16,4 1 5 0,7 1-7 16,6 2-2-16,4 3 1 15,3 2 0-15,2 4-1 16,3 0 0-16,-1 0-1 15,3 5 2-15,3 6-3 16,0 0 2-16,4 4 0 16,0 2 0-16,5-2 0 0,1 3 0 15,4-3 3-15,0-3-3 16,1-1 2-16,3-4-2 16,1 1 1-16,3-2-2 15,-2-2 2-15,-1 0-3 16,-6-3-9-16,-4-1 10 0,-6 0-2 15,-5 0 4-15,-4 0-2 16,-8-3-1-16,1-3 0 16,-2 3 3-16,0 0 0 15,-7 0-1-15,-6 3 1 16,-11-1-59-16</inkml:trace>
  <inkml:trace contextRef="#ctx0" brushRef="#br0" timeOffset="1078.0528">3544 7518 171 0,'5'2'49'0,"1"-2"-37"16,1 0-10-16,0 0 2 0,7-4 3 16,1-1 1-16,3 0-3 15,3 0-1-15,1-3 1 16,2 1-1-16,6 2-1 15,4-2 2-15,6 1 0 16,6-1 0-16,3 3-2 16,3 1-2-16,7 3 1 0,3-3-2 15,0 1 2-15,6-4-2 16,2 1 0-16,4-2 0 16,3-2 1-16,2 0-2 15,2-2 2-15,2 2 0 16,5 2-2-16,-2 2 2 0,1 5 0 15,1 0-2-15,-3 3-11 16,-13 12-59-16</inkml:trace>
</inkml:ink>
</file>

<file path=ppt/ink/ink2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3:36.930"/>
    </inkml:context>
    <inkml:brush xml:id="br0">
      <inkml:brushProperty name="width" value="0.05292" units="cm"/>
      <inkml:brushProperty name="height" value="0.05292" units="cm"/>
      <inkml:brushProperty name="color" value="#FF0000"/>
    </inkml:brush>
  </inkml:definitions>
  <inkml:trace contextRef="#ctx0" brushRef="#br0">4830 5315 127 0,'2'2'43'16,"0"-2"-34"-16,-2 1-7 15,3 2-1-15,2-1 1 16,2-1-1-16,3 3 2 16,-1-3-2-16,5 2 3 0,-1 1 3 15,5 0 0-15,3-1 0 16,2 2-3-16,8-3 0 15,-1 2 1-15,10 0-1 16,5-1 0-16,7-1 1 16,7 0-2-16,5 0-1 15,9-1 1-15,4 1-1 16,7 1-1-16,1-3 1 0,5 1-1 16,1 1 0-16,6-2 0 15,0 0-1-15,0 0 2 16,-2 0-2-16,-2 0 1 15,-5-2-1-15,-5-2 0 0,-8 1 0 16,-8 1 1-16,-5 0-1 16,-7 0 0-16,-8 2-1 15,-3 0 2-15,-6 0-1 16,-4 7 0-16,-9 4-1 0,-8 3 0 16,-17-3-78-16</inkml:trace>
  <inkml:trace contextRef="#ctx0" brushRef="#br0" timeOffset="3765.8821">3237 7424 227 0,'0'-6'24'0,"0"-3"22"0,2 1-29 15,-1-3-4-15,1 3-6 16,3 1 2-16,5 2-5 15,-1 0-1-15,7-1 3 16,2 3-5-16,5 1 0 16,4-1 0-16,4 1 1 15,3 0-2-15,2-2 0 0,1 2 0 16,7-1 2-16,-5 1-2 16,6-1 0-16,0 1 0 15,-1 0-2-15,7 0 2 16,1 0 3-16,2 2-4 15,0 0 1-15,0-1 0 0,2 1 0 16,-7 0 1-16,2 0-1 16,-7 0 0-16,0 0 0 15,-3-2 2-15,-7 2-4 16,-3 3 2-16,-4 1 0 16,-4 1-5-16,-3 1-4 0,-7-1-39 15,-6-1-46-15,-6-2-68 16</inkml:trace>
  <inkml:trace contextRef="#ctx0" brushRef="#br0" timeOffset="4203.333">3307 7434 182 0,'27'-5'7'0,"7"-2"7"0,6-4-3 15,6 2 7-15,5 0-8 16,6 0-7-16,1 0 2 16,5 2-2-16,3 0-1 15,4-2-1-15,0 2 1 16,4 2 0-16,-1-1-2 0,3 3 1 15,-3 3 0-15,2 0-1 16,5 0 2-16,-7 2-4 16,1-2-211-16</inkml:trace>
  <inkml:trace contextRef="#ctx0" brushRef="#br0" timeOffset="5312.5977">12011 7459 172 0,'0'-5'37'0,"0"-2"-5"16,0-1 2-16,2 3-16 15,5 2-8-15,4-1-3 16,3 2-5-16,8 1-1 16,5 1 0-16,9-2 1 15,8 2-2-15,8-2 1 0,11-1 2 16,5-1-4-16,8-2 2 15,6 0 0-15,1-2 2 16,2-1-2-16,-2 0-1 16,-2 2 1-16,-3-2-1 0,1-1 1 15,-7 1 2-15,1 2 1 16,-5-1 1-16,-1 3 0 16,-8 0-2-16,-7 3-2 15,-5 0 1-15,-9 2-2 16,-9 0 1-16,-12 0-1 15,-5 2-1-15,-9 3-10 0,-3 1-55 16,-3-3-17-16,-11-1-69 16</inkml:trace>
  <inkml:trace contextRef="#ctx0" brushRef="#br0" timeOffset="5828.1988">12038 7502 256 0,'-9'0'55'0,"5"0"-36"16,0-3-6-16,1 1-7 15,3 0-4-15,0 2 1 16,0 0 0-16,7 0 1 15,11 2 0-15,9 2 0 0,9-1-2 16,11 0-3-16,6-1-3 16,10-2 6-16,6 0-4 15,-1 0 1-15,5-5 4 16,0-2-2-16,2-2-1 16,0 2 0-16,4-2 1 15,-4 1-1-15,-1 1 0 16,-6 2 1-16,-5 2-1 0,-7-1 1 15,-8 4-1-15,-4 0 0 16,-10 0-4-16,-6 0-48 16,-2 0-32-16,-7 0-12 15</inkml:trace>
  <inkml:trace contextRef="#ctx0" brushRef="#br0" timeOffset="6421.899">12219 7413 261 0,'-1'0'16'15,"1"0"4"-15,0-2-10 0,3 0-1 16,11 2-6-16,3 0 1 16,6 0-3-16,8 0 0 15,3 0-1-15,8 0 0 16,4 5 1-16,5 1-1 16,5-2 0-16,5-3 0 0,0 1-1 15,4-2-1-15,1 0 0 16,2-2 0-16,3-3 7 15,0-1-3-15,-1 1 2 16,3-2 0-16,-4 0-2 16,-2 2 1-16,-4-3 0 15,-8 3-3-15,-1 0 0 0,-11-2 1 16,-9 3 1-16,-2 0-1 16,-11 3 0-16,-8-1 0 15,-3 2-1-15,-3 0-2 16,-3 0-5-16,-4 0-30 15,0 2-50-15,-4-2-57 0</inkml:trace>
  <inkml:trace contextRef="#ctx0" brushRef="#br0" timeOffset="7656.2631">3347 7502 176 0,'-3'0'34'0,"1"0"-6"15,-1 0-17-15,3 0-3 16,0-3-5-16,8-1 11 15,4-3-3-15,10 0-9 0,5-4 0 16,4 0-1-16,4-1-3 16,1 1-3-16,3 2-5 15,2-4 20-15,1 3-14 16,1-3 10-16,2 1-6 16,-2 0 0-16,8 1 0 15,-5 2 1-15,-2 5-1 0,-3 1-10 16,-7 3-45-16</inkml:trace>
  <inkml:trace contextRef="#ctx0" brushRef="#br0" timeOffset="9781.1004">5763 7334 120 0,'-6'0'123'0,"2"-7"-111"16,-1 0 20-16,5 4-19 0,0-1-1 15,0 0-4-15,0 4-3 16,5 0-3-16,2 0-2 16,5 0 1-16,5 0-1 15,1 8-1-15,5-1 1 16,4 3-1-16,2 1 1 0,8-2 1 15,0 0-1-15,6 2 0 16,3-6 1-16,4 2-1 16,6 2 2-16,2-2 0 15,3 2-1-15,5-2 0 16,4 2-1-16,1 0 0 16,7-2 1-16,3 2 0 0,1-4-1 15,6-1 0-15,7-1 2 16,2-3-1-16,5 0 0 15,0 0 0-15,1 0 1 16,2-5 0-16,1 0-1 0,0-2 2 16,-4-1-2-16,-3 3-1 15,-6 0 1-15,-7 0-1 16,-4 1 2-16,-13 1-2 16,-8 3 0-16,-8 0 0 15,-12 0-2-15,-12 12-1 16,-15 0-13-16,-13 3-126 0</inkml:trace>
  <inkml:trace contextRef="#ctx0" brushRef="#br0" timeOffset="12343.4394">3322 8406 220 0,'0'-16'25'0,"0"-2"-20"16,0 4 0-16,0 2-2 15,0 1 0-15,0 2 5 16,1 0-2-16,3 0 14 0,3 4-17 16,1 1-1-16,0 4-2 15,3 0 1-15,2 0-15 16,4 0 14-16,2 5-1 16,3 3 1-16,5-3 0 15,4 0 0-15,3-1 2 16,6-4-2-16,-1 0 1 0,4 1 11 15,4-1-12-15,1 2-1 16,6 0 5-16,2 2-5 16,0 1 1-16,3 1 1 15,2-3 0-15,-3 1-2 16,1-1 2-16,-4-1 0 0,-1-2 0 16,0-2 1-16,-6 2-1 15,0 0-1-15,-6 0 1 16,-2 0-2-16,-4 0 3 15,-4 0-2-15,-4 2 2 0,-9 2-2 16,-3 1-1-16,-5 0 1 16,-6 6-2-16,-5 3-2 15,0 1 3-15,-17-3-110 16</inkml:trace>
  <inkml:trace contextRef="#ctx0" brushRef="#br0" timeOffset="13640.1988">7202 8454 284 0,'9'-10'19'0,"1"-1"-11"15,3 2-6-15,5 2 3 16,2-1-4-16,5 3 0 16,4 0 4-16,5 3-5 15,5 1-4-15,8 1 8 16,8 0-3-16,9 0-1 16,8 0 2-16,7 0-2 0,6 1 0 15,2 3 2-15,1-2-1 16,0-1 1-16,-3-1-2 15,-2 0 1-15,0 0 1 16,-2 0 0-16,3 0 1 16,-6 0 0-16,-5-1 0 15,-7 1-2-15,-5 0 1 0,-6 0-1 16,-12 0-1-16,-5 6 2 16,-8 6-4-16,-11 2 2 15,-9 2-4-15,-10 0-95 16</inkml:trace>
  <inkml:trace contextRef="#ctx0" brushRef="#br0" timeOffset="14796.3639">14056 8483 281 0,'-4'0'22'0,"4"-4"-8"0,0-4 5 15,5-2-4-15,14 0-1 16,8-2-4-16,10-1-4 16,9-4-3-16,7 2 3 15,5 0-4-15,6 7-2 16,1 1-1-16,-3 1-9 0,-6 2-74 15,-9-1-94-15</inkml:trace>
  <inkml:trace contextRef="#ctx0" brushRef="#br0" timeOffset="15984.964">4246 9513 209 0,'0'0'35'0,"0"0"-25"16,0 0-6-16,0 0-1 16,0 0-2-16,0 0 1 15,0 0-2-15,0 0 1 0,6 0 3 16,4-3-2-16,8 1-2 16,4 1 0-16,7-3 0 15,5 2 1-15,4-1 0 16,3 1-1-16,6 0-1 0,-1-2 2 15,3 2-2-15,-3-6 3 16,3-1-2-16,-5-1 1 16,2 0 0-16,-7-1 0 15,0 3-1-15,0 1 0 16,-9 3 0-16,-1 2-3 16,-15 1-114-16</inkml:trace>
  <inkml:trace contextRef="#ctx0" brushRef="#br0" timeOffset="18328.5516">14239 9507 253 0,'-12'-18'9'15,"1"4"4"-15,5-3-7 16,3 7-5-16,1 0-2 16,2-3-4-16,0 6 8 15,0-4 1-15,0 5 2 0,7-1-3 16,3 2 2-16,3 2-5 16,6 1 3-16,6 2-3 15,4 0 2-15,7 0-1 16,3 2-1-16,8 2 1 15,-2 4-1-15,9-1 0 0,5 2 1 16,6-4 0-16,3 1 0 16,8 1-1-16,9-3 3 15,3-2-2-15,4-1-3 16,3 0 2-16,2-1-7 0,-2 0-4 16,-2-2 8-16,0-6 4 15,-1-3-2-15,-6 2 1 16,-1-3 1-16,-6 3 0 15,-5 2 1-15,-6 3-2 16,-9 4 0-16,-7 0 0 16,-14 4-10-16,-13 7-152 15</inkml:trace>
  <inkml:trace contextRef="#ctx0" brushRef="#br0" timeOffset="22734.5192">21796 10618 194 0,'-15'-10'26'0,"5"4"-11"0,4 1 0 15,1 1-8-15,2 3 0 16,3 1 11-16,0 0-23 15,0 0 1-15,3 0 4 16,8 0 2-16,1 0-1 16,8 0 1-16,5 0 1 0,6 0-2 15,4 4 1-15,8-4-1 16,4 1 1-16,7 1 0 16,-1-2 4-16,9 0 0 15,-1 0 0-15,1 0 1 16,6 0-2-16,-2 0-5 15,4-2 1-15,5-3-1 0,2-1 0 16,5 0 1-16,0 0-1 16,4-1 2-16,0-3 0 15,4 3 7-15,-3 0-3 16,-2-1 2-16,0-2-5 0,-9 2 2 16,-7 1-3-16,-8-1 0 15,-5 3-1-15,-11 0 2 16,-11 3 1-16,-9 0-2 15,-11 0-2-15,-4 2 0 16,-10 0-7-16,-2 0-1 16,-18 10 17-16,-12 2-3 0,-6 5-5 15,-14 7-40-15,-8 1-45 16,-6 1-91-16</inkml:trace>
  <inkml:trace contextRef="#ctx0" brushRef="#br0" timeOffset="26499.8218">6035 11299 387 0,'9'-10'14'15,"2"-3"-13"-15,5 1-1 16,4 5 2-16,3-1 0 16,3 3-2-16,1 2 1 15,4-1 0-15,-2 2-1 16,3 2-1-16,2 0 1 0,3 0 0 15,4 0 1-15,1 0-1 16,4 0-1-16,2-2 2 16,4 0 0-16,2 1 0 15,-1 1 0-15,7 0-2 16,3 0 3-16,2 0-3 16,3 0 0-16,4 0 2 0,5 0-1 15,0 0 0-15,8 0-4 16,1 0 4-16,1 0-4 15,1 0-5-15,6 0 4 16,-1 0 2-16,5 0 1 16,-7 0 3-16,5-5-11 0,4-1 13 15,-2-1-3-15,9 0 2 16,-2 0-2-16,3 0 0 16,-4-1 0-16,0 3-2 15,-7-2 5-15,-4 2-2 16,-1-1 1-16,-6 1-13 0,-3-1 18 15,-6 0-6-15,1-2-5 16,-7 1 9-16,-3 2 2 16,-5 0-5-16,-2-1 0 15,-5 2-3-15,-5 3 0 16,-7 1 2-16,-4 0-5 16,-9 0-4-16,-10 4-98 0</inkml:trace>
  <inkml:trace contextRef="#ctx0" brushRef="#br0" timeOffset="31109.4084">17673 7065 365 0,'0'-22'3'0,"-5"1"8"16,1 2 4-16,1-1 7 16,0 2-9-16,1 0-3 0,-3 4-6 15,1-4 1-15,3 4 3 16,-3 1-2-16,3 3-2 16,-1 4-1-16,0 1-1 15,2 5-2-15,0 0-4 16,2 7-7-16,12 13-6 15,4 8 16-15,6 11 0 0,2 11 1 16,6 7-1-16,3-3 3 16,1-2-2-16,-4-9 0 15,-1-9 0-15,-4-15-4 16,-5-10 1-16,-2-9 2 16,-3-5 11-16,-3-15 12 15,-2-7 2-15,-2-7-8 16,-3-3-7-16,-2-10-6 0,-3 1-3 15,-2-2 4-15,0 0-6 16,0 5 4-16,0 5-5 0,-2 6-4 16,2 9-1-16,0 9-12 15,7 5-12-15,11 7-40 16,2 2-94-16</inkml:trace>
  <inkml:trace contextRef="#ctx0" brushRef="#br0" timeOffset="32296.8338">18299 7158 206 0,'0'0'179'0,"0"-6"-173"0,0-6 0 15,0 1-5-15,9-3-3 16,4-2 4-16,-1-4-1 15,5-1 4-15,-3-2-4 16,-3-4-1-16,-4 4-7 0,-7-4-19 16,0 5 8-16,0 1 14 15,-9 5 7-15,-4 3 1 16,-1 6-5-16,-1 4-1 16,2 3-2-16,-4 7 8 15,3 11-4-15,1 7 1 16,1 5 0-16,3 7-2 0,6 5 1 15,3-1 0-15,0-2-1 16,6-3 1-16,10-10-11 16,4-6 6-16,7-8-10 15,2-10-1-15,3-2 11 16,2-5 15-16,0-10-7 0,-3-6-5 16,-1-6-2-16,-6-5 6 15,-3-5 4-15,-3-8-5 16,-3-8 6-16,-6-8-2 15,-4 0 5-15,-3-1-14 0,-2 5 10 16,-2 6 0-16,-8 7 7 16,-4 11-10-16,4 8-4 15,1 5 13-15,1 10-5 16,5 5-5-16,1 5-4 16,2 9-16-16,0 9-2 0,2 11 16 15,8 10-1 1,0 7 4-16,2 1 3 0,5 1-2 15,0 0-1-15,3-5-16 16,0-7-23-16,-4-6 0 16,-1-7 19-16,-3-5 13 15,-5-6 3-15,-2-2 5 0,-2-7 1 16,-1-1 0-16,-1-2 24 16,1 0 50-16,5-7-50 15,2-8-20-15,4 0-5 16,3-9 4-16,6 3 3 15,-5-4-3-15,3 2 0 0,-2 3-3 16,-2 6 4-16,-1 5 2 16,-3 5 6-16,0 4-6 15,1 2-9-15,1 11-3 16,-2 2 8-16,0 5 1 16,-2 2-3-16,0-4 1 15,2 1-1-15,-3-5-2 0,1-3-4 16,-2-4-10-16,-1-3 10 15,1-4-2-15,-1-2 3 16,-2-9 8-16,2-5-2 16,0-3 0-16,1-5-2 15,1 1-5-15,-1-2 3 0,-1 7 2 16,0 1 3-16,-4 4 1 16,1 9-2-16,1 4 2 15,0 0-10-15,-2 14-6 16,1 6 6-16,0 3 5 15,-2 2 1-15,-2-1-21 0,-6-6-80 16</inkml:trace>
  <inkml:trace contextRef="#ctx0" brushRef="#br0" timeOffset="32468.6712">19030 6622 470 0,'-5'-4'4'0,"5"-2"-1"16,5 4-10-16,9 1-86 15,6-5-108-15</inkml:trace>
  <inkml:trace contextRef="#ctx0" brushRef="#br0" timeOffset="32718.6606">19373 6584 450 0,'-9'0'8'0,"0"-6"-1"16,2 2 9-16,2 2-12 0,-1 2-3 16,3 2-2-16,1 8-1 15,-1 5-2-15,-2 7 4 16,3 1-3-16,2 1-1 15,0 2 3-15,5-3-2 16,5 2-10-16,4-9-9 16,6-3 0-16,6-5-9 0,1-6 6 15,2-2-53-15,-2-10-23 16</inkml:trace>
  <inkml:trace contextRef="#ctx0" brushRef="#br0" timeOffset="33171.7476">19575 6410 246 0,'-12'-44'108'16,"5"3"-97"-16,0 9 17 16,4 4-7-16,-1 4-3 15,2 8-10-15,0 6-5 0,0 4 1 16,0 6-5-16,1 2-7 16,1 12-1-16,-4 6 7 15,4 10 2-15,0 7 0 16,0 7 0-16,2 3 0 15,9 2 0-15,2-7-2 16,2-1 2-16,4-11-1 16,-1-3 0-16,-1-10 1 0,3-8-1 15,-2-3-2-15,0-6 3 16,1 0 6-16,-4-2-9 16,2-8 7-16,-3-5-5 15,-4-2 0-15,3-3-1 16,-6-1-1-16,-2-1-1 0,-3 7 2 15,0 1 3-15,-2 4-2 16,0 7-1-16,0 3 4 16,-2 0-5-16,-1 10 5 15,-1 7-3-15,3-1 2 0,1 6-1 16,0-3 1-16,12 0 0 16,4-3-1-16,10-3 1 15,2-3-2-15,6-5-1 16,4-3-2-16,1-2-50 15,3-3-77-15</inkml:trace>
  <inkml:trace contextRef="#ctx0" brushRef="#br0" timeOffset="33609.2644">19965 6518 314 0,'-1'3'30'16,"1"-3"15"-16,0 0-30 15,5-3-10-15,10-1-1 16,7-3 3-16,8-3-4 15,8 1-3-15,8-2-1 0,11-4-1 16,10 1 6-16,9-7-2 16,8 1-1-16,10-5-4 15,3-1 5-15,5-7-4 16,8 3 2-16,-3-3-3 16,6 0 4-16,-2 1-1 15,2 2 1-15,-3 1-8 0,-1 2-17 16,-4 1-12-16,-3 4-2 15,-10 2-4-15,-6 2 22 16,-9 4 11-16,-13 3 8 16,-8 1 4-16,-10 3-1 0,-9 3 1 15,-10 0-1-15,-8 1-2 16,-7-4 1-16,-10-2-83 16</inkml:trace>
  <inkml:trace contextRef="#ctx0" brushRef="#br0" timeOffset="33890.4789">21937 5841 387 0,'12'-7'2'0,"8"0"1"0,11 2-1 16,11 5 2-16,-1 0-3 15,6 3 2-15,-4 11-2 16,-4 2 0-16,-5 8-29 16,-9 6 40-16,-6 6-7 0,-12 5-8 15,-7 4 2-15,-7 2-2 16,-20 3 8-16,-13-3-3 16,-14-6-10-16,-9-7-75 15,-5-14-70-15</inkml:trace>
  <inkml:trace contextRef="#ctx0" brushRef="#br0" timeOffset="34468.5285">19924 5852 327 0,'-1'-14'7'15,"-4"-2"8"-15,3 5-1 0,-2 4 3 16,4 3-7-16,0 4-4 16,0 0-4-16,6 11-9 15,4 7 9-15,7 7-1 16,2 9-3-16,1 5 2 0,3 5 1 16,-2 0 0-16,-1-2-2 15,-1-3 1-15,-4-7 1 16,-1-8-1-16,-4-10 2 15,-3-3-2-15,-2-8-4 16,-3-1 1-16,1-2-2 0,2-4 6 16,2-4-4-16,1-9-2 15,3-2-8-15,5-4-5 16,3-2 7-16,-3 2 7 16,4-1 6-16,-1 5-3 15,1 4 5-15,-6 3-2 0,1 3 4 16,-1 6 10-16,-1 3-5 15,-3 0-10-15,3 2 2 16,-1 6-3-16,1 6-2 16,-2 1 4-16,-1-1-14 15,1-3-97-15,0-4-138 16</inkml:trace>
  <inkml:trace contextRef="#ctx0" brushRef="#br0" timeOffset="35265.3545">20486 5929 401 0,'-3'-2'5'0,"1"0"-1"16,2 2-2-16,0 0-7 16,0 6 5-16,2 4 1 0,5-1-1 15,2 0 0-15,2-2 0 16,-1-2 0-16,2-3-2 15,-2-2 4-15,1 0 4 16,-3-5-4-16,-2-6 1 16,3 0-2-16,-2-3 0 15,1 2 0-15,-1-4 0 16,0 3 1-16,0 1-2 0,-2 1 1 16,0 2 0-16,0 4 1 15,0 3-2-15,4 2-2 16,4 0 0-16,2 16 1 15,6 7-3-15,2 15 2 0,0 12 0 16,-5 12 1-16,-6 12 1 16,-2 7-2-16,-5 1 1 15,-5-3-3-15,0-9 3 16,0-13-1-16,0-14 0 16,-3-13-2-16,-3-13 3 0,-1-7-5 15,-4-10 10-15,-2 0-2 16,-1-12-3-16,-3-7 5 15,4-12-4-15,2-6 3 16,6-7 2-16,5-8-5 16,0-5-1-16,2-4 3 15,8 1-1-15,-1-1 1 0,2 4-2 16,-2 5 2-16,0 7 4 16,-1 8 0-16,2 9 0 15,-3 6-1-15,3 6-5 16,2 5 0-16,2 8 0 0,-1 1-6 15,1 2 5-15,0 7 0 16,-1 11-4-16,-6 3 1 16,0 2 1-16,-1 2 0 15,-4-1 6-15,1-4-3 16,-3-4 1-16,2-6-1 0,-2-3 0 16,0-3 1-16,0-4 0 15,0-4 3-15,-10-10-6 16,0-2 2-16,-2-6-9 15,0-3 9-15,0-3 1 16,5 1 2-16,2 0-2 16,5 4 0-16,0 0-2 0,2 3 0 15,10 4-3-15,6 2 0 16,3 5-14-16,1 4-32 16,1 3-24-16,-2 2 4 15,-2 0-82-15</inkml:trace>
  <inkml:trace contextRef="#ctx0" brushRef="#br0" timeOffset="35687.2259">21046 5839 111 0,'10'-5'40'0,"-1"-4"-13"15,1 4-10-15,-2 1-3 16,-1 1 4-16,-3 1-11 16,-1 2-1-16,-1 0-4 15,-1 0-3-15,-1 0 0 16,0 4 5-16,-1 3 0 0,-8 5 2 16,-6-1 0-16,0 3-2 15,-4-1-1-15,-2-3-2 16,3 3 0-16,1-4-1 15,2 0 0-15,6-4 0 16,3-2-11-16,6-3-70 0</inkml:trace>
  <inkml:trace contextRef="#ctx0" brushRef="#br0" timeOffset="36468.3864">21216 5686 408 0,'-7'-7'5'0,"-1"0"3"15,3 2 0-15,1 3 0 0,-1 2-5 16,-2 3-5-16,2 10 1 16,-5-1 0-16,3 8 1 15,2-1-3-15,1-1-1 16,4 2-2-16,0-4-5 15,7-3-8-15,7-7-9 16,8-2 9-16,0-4 15 0,3 0-12 16,-4-12-36-16,-1 1-8 15,-6-3 91-15,-4-3-18 16,-7 2 11-16,-3 0 9 16,0 1-7-16,-1 0-14 15,-11 3-5-15,2 4-3 0,-1 0-2 16,-4 3 3-16,5 3-11 15,1 1 4-15,0 0 0 16,2 0-10-16,3 0-35 16,4 0-5-16,0 0 10 0,0 0 25 15,5-6-12-15,4-1-5 16,1-2 44-16,0-1 8 16,1 0 10-16,-2 2 2 15,0-1-1-15,1 1 2 16,0 3-8-16,-1 2-15 15,1 1-3-15,0 2-4 16,-1 0-1-16,-1 5-4 0,-1 5-2 16,-1 5 4-16,0 1 2 15,-3 0 3-15,-1 0-1 16,1-2-1-16,-3-3 0 16,0-2 0-16,0-2-3 15,0-3-2-15,0-4-4 0,-3 0 18 16,-1 0-7-16,-3 0 0 15,-2-9-1-15,2-2-1 16,2-1-2-16,-1-4-1 16,1 0 4-16,5-1-1 0,0 2 6 15,0 0 0-15,0 3 1 16,7 3-6-16,5 3-4 16,1 3 7-16,-2 3-8 15,4 0 6-15,-3 0-4 16,0 9-1-16,1 2-2 15,-6 2 2-15,2 2 2 0,-4 0 0 16,3-1 1-16,-1-2 1 16,0-1-2-16,-2-8-7 15,2-3-81-15</inkml:trace>
  <inkml:trace contextRef="#ctx0" brushRef="#br0" timeOffset="36890.2283">21526 5520 354 0,'0'-5'10'0,"-3"0"24"16,3 5-18-16,0 0-15 0,0 0-5 15,0 3 4-15,0 4 1 16,7 2-2-16,-2-2 3 16,6 0-5-16,0 0 2 15,-1-5 2-15,2 0-3 16,-2-2-1-16,0 0-1 0,0-5 8 15,2-6-2-15,-3 2-1 16,2-3 0-16,0 1-1 16,1 2-7-16,3 2 10 15,-5 3-7-15,5 3 7 16,-4 1-4-16,2 1 0 16,1 12 0-16,-4 5-4 0,3 8 5 15,-6 10-4-15,-2 5 5 16,-1 7-2-16,-4 1 2 15,0-1-1-15,0-8 1 16,0-6-1-16,0-7 2 0,-2-11-2 16,-3-5 0-16,-2-5-16 15,-3-5-9-15,3-1-20 16,0-5-1-16,4-11 27 16,1-4-5-16,2-8-14 15,0-6-23-15,2-4-39 0</inkml:trace>
  <inkml:trace contextRef="#ctx0" brushRef="#br0" timeOffset="37405.8176">21779 5568 169 0,'7'-28'29'0,"3"5"32"16,-1 5-6-16,-4 4-8 15,0 4-29-15,1 5-1 16,-1 3-12-16,2 2-4 16,2 2-4-16,2 7 2 0,0 5-1 15,3 1 3-15,-1 1-2 16,-3 0 1-16,2-2 0 15,-7-5 0-15,0 0-4 16,-3-6-4-16,0-3 5 0,-1 0 7 16,-1 0 2-16,0-7-5 15,0-3 0-15,2-5 0 16,-2-1 1-16,2-1-2 16,1-3 0-16,-1 4 0 15,3-2 1-15,2 4 0 16,-4 4-1-16,4 4-1 0,-2 2 0 15,7 4-2-15,-4 0 3 16,4 0 0-16,3 4-1 16,-1 6-2-16,5-1-5 15,-4 2-27-15,2 1-9 16,-5-1 0-16,-1-4 17 0,-4-1 20 16,-1-3 7-16,-5-1 0 15,1-2 3-15,-2 0 31 16,0 0 28-16,0 0-26 15,0-9-21-15,0-4-3 0,0-1 1 16,0-2 0-16,7-3 4 16,-2-1-4-16,3 2-3 15,-1 0-9-15,5 6 2 16,-2 3-7-16,2 3 5 16,-1 6 1-16,0 0-5 15,-1 10 1-15,4 5-7 0,-4 5-29 16,0 3-49-16,0 1-38 15</inkml:trace>
  <inkml:trace contextRef="#ctx0" brushRef="#br0" timeOffset="37921.4546">22660 5475 220 0,'-31'20'3'0,"0"9"-2"16,4 7 1-16,0 8 0 16,7 9 1-16,6 5 4 15,13-3 2-15,1-2-6 16,13-4-3-16,15-12 3 0,9-8-10 16,10-12 11-16,2-4-4 15,2-10 5-15,-2-3-3 16,3-1-3-16,-3-12-1 15,-2-3-29-15,-6-4-92 16</inkml:trace>
  <inkml:trace contextRef="#ctx0" brushRef="#br0" timeOffset="38640.1025">23152 5743 310 0,'0'-12'8'15,"3"-2"8"-15,-1-3 7 16,3 3-11-16,2 0-8 0,-4-6-2 15,4 3-2-15,-2-3 1 16,-3 0-1-16,-2 4-1 16,0-2 0-16,0 7-1 15,-7 1 8-15,-3 5-4 16,-2 2 2-16,0 3-1 0,-3 10-1 16,-4 8-2-16,4 7-1 15,-4 7 1-15,4 3 0 16,-2 1-1-16,8 1 2 15,2-3-2-15,6-5 0 16,1-4 0-16,0-9 0 0,3-4-1 16,4-6 0-16,4-4-7 15,2-2-2-15,1 0 12 16,4-6 1-16,4-5 1 16,0-3-1-16,0-4 0 15,-2 2 1-15,-2 2 0 0,-5-1-1 16,-4 7 2-16,-2 1 5 15,-4 5 4-15,-1 0 3 16,-1 2-9-16,6 0-5 16,0-2-2-16,1 4 0 15,3 2 0-15,2-1 0 16,1-1 0-16,2 0 2 16,-3-2-2-16,0 0 2 0,-3-4-2 15,-1-5 1-15,-1-3 1 16,-3-6-1-16,0 0-1 15,-1-5 0-15,1 0 1 16,-3-2-2-16,-1-4 0 0,6 3 1 16,-6 1-3-16,3 0 3 15,1 5-2-15,0 0 0 16,2 10 2-16,-2 0 0 16,3 7-5-16,3 1-5 15,-3 2-5-15,4 4 6 0,-5 10 1 16,0 4 2-16,-5 5-7 15,-2 4 11-15,0 2 0 16,-7-1 6-16,0-1-2 16,1-4 1-16,6-2 1 15,0-3 1-15,4-5 2 0,12-3 0 16,5-3-7-16,6-5 5 16,9-2-5-16,2 0 1 15,3-14-30-15,1-6-125 16</inkml:trace>
  <inkml:trace contextRef="#ctx0" brushRef="#br0" timeOffset="40624.8546">20598 6868 339 0,'-3'-19'3'16,"-7"-2"5"-16,8-4 14 16,0 3 2-16,2-1-12 15,0 3-6-15,0-3 1 16,0 5-6-16,0 6 1 16,0 1-2-16,0 2 0 0,0 4-5 15,-8 5-1-15,-9 0-8 16,-6 0-5-16,-5 14 10 15,-8 2 7-15,-3 6 2 16,0 4 0-16,5 1 0 16,4 4 0-16,4 2 0 0,12 3-1 15,9 0-2-15,5-1-24 16,4 5 4-16,11-5 11 16,7 1 4-16,2-4-1 15,3-5 2-15,-5-4-8 16,2-7 13-16,-4-3 7 0,-4-4-1 15,-8-2 11-15,-1-2-11 16,-7 1-2-16,-7 0-2 16,-8 0 11-16,-5 1-8 15,-3-2 0-15,1 1-2 16,0-4 0-16,8-2-2 0,3 0-24 16,6-6-75-16</inkml:trace>
  <inkml:trace contextRef="#ctx0" brushRef="#br0" timeOffset="41046.6997">20593 6894 374 0,'2'-8'8'15,"-2"5"6"-15,5 3-11 0,-2 0-4 16,4 0 0-16,0 7 1 15,3 4 1-15,-3-2-1 16,3 3 1-16,2-1-1 16,0 0 2-16,3-4-4 15,-1-2 2-15,4-5-3 16,-2 0 0-16,2 0-17 0,-4-5-21 16,1-8 1-16,-1-3 3 15,-4-3 25-15,0 2 10 16,-2-4 5-16,-4 3 0 15,-1 2 8-15,-1 3 21 16,-2 5-11-16,0 2 4 0,0 6-12 16,0 0-8-16,4 7-8 15,0 10 2-15,3 1 1 16,0 3-1-16,5 2 1 16,1-2 0-16,1-1-1 15,1-7 0-15,-1-4 1 0,-1-6-3 16,-2-3-26-16,-3 0-28 15,0-10-7-15,-6-5-64 16</inkml:trace>
  <inkml:trace contextRef="#ctx0" brushRef="#br0" timeOffset="41421.6591">20929 6747 238 0,'-7'-23'26'16,"2"-1"25"-16,0 5-17 15,0 0-18-15,3-1-1 16,-1 4-1-16,1-1-3 15,0 2-5-15,-1 3-1 0,2 2-1 16,1 5 1-16,0 5-1 16,0 0-7-16,4 11 1 15,3 7 2-15,5 4 1 16,3 10-2-16,-1 7 2 16,4 1-1-16,3 3 0 15,1-1 1-15,0-3-1 0,0-9 0 16,-3-7-7-16,1-5 7 15,-6-7-4-15,1-6-3 16,-5-4-7-16,-3-1 2 16,1 0 1-16,-4-1 11 0,-1-6-1 15,-3-2 0-15,0-2 1 16,0 2-6-16,-7 2 7 16,-4-2 1-16,0 2-2 15,1 4 2-15,2-1-5 16,3 2 3-16,5 2 0 15,0-4-35-15,8-1-120 0</inkml:trace>
  <inkml:trace contextRef="#ctx0" brushRef="#br0" timeOffset="41577.9113">21416 6758 387 0,'10'-11'6'15,"0"2"-6"-15,3-1-1 16,3 4-3-16,-2 1-46 16,-1-2-60-16,-1 0-101 0</inkml:trace>
  <inkml:trace contextRef="#ctx0" brushRef="#br0" timeOffset="43218.4201">21675 6574 177 0,'0'-3'97'16,"0"-6"-89"-16,2-1 23 16,0-2-2-16,1 2-2 0,1-3-19 15,-1 5-5-15,-1-1-1 16,0 1-2-16,-2 4 3 15,0 1-3-15,0 3 3 16,0 0-1-16,-2 0-1 16,-5 5-1-16,2 5 1 0,-4 4-1 15,3 2 0-15,-1 3 0 16,5-1 0-16,-1 4-2 16,3-4 1-16,0-3-1 15,7 2-3-15,4-3-2 16,0-5-15-16,-1-3-28 15,0 0 17-15,-5-4 21 0,0-2 12 16,-5 0 3-16,2 0 1 16,-2 0 2-16,0 0 0 15,0-2-1-15,0 0 1 16,0 1-1-16,0 1-1 16,0 0-3-16,0 0-2 0,0 0-1 15,0 0 0-15,2 0 1 16,-1 0 0-16,3 0 3 15,-1 0 2-15,2 0-4 16,0 0 0-16,2-3-4 16,-2 3-27-16,2 0-25 15,-2 0-12-15,0 0-70 0</inkml:trace>
  <inkml:trace contextRef="#ctx0" brushRef="#br0" timeOffset="44046.4844">21725 6457 206 0,'-5'0'7'0,"0"0"-2"16,-1 0-4-16,-2 7-2 15,-2 7 2-15,1 2-1 16,2 2 0-16,4 4 1 0,3 1-1 16,0 0 2-16,5 0-1 15,9-4 2-15,1-1-2 16,4-4 1-16,1-4-2 15,2-9 2-15,-3-1-2 16,1 0 1-16,-3-8 2 16,-3-7 3-16,-4-1-1 0,-4 0-1 15,-4 0 3-15,-2-2 5 16,0 1 16-16,-6-2 6 16,-4 4-27-16,-3 2 4 0,0 3-9 15,1 0 1-15,3 6-2 16,1 0 0-16,5 0-1 15,3 2 1-15,0-1-3 16,0-1-2-16,13-1-2 16,3-1 3-16,4-1-19 15,3 2 21-15,3-2 0 0,-2 5-6 16,0 2-1-16,-6 0-9 16,-2 5 5-16,-4 8 6 15,-2-3-1-15,-5 3 4 16,-4-3 2-16,-1-3-1 15,0-2 4-15,0-1 9 16,-3-4 41-16,-7 0-17 16,-2 0-18-16,0-9-9 0,1-3 6 15,-3-2 7-15,1-1-5 16,2-6-5-16,4 3-9 16,0-1-2-16,5 1-1 15,2 2 1-15,0 2-11 0,2 3-28 16,10 2-37-16,3 4-31 15,6 0-73-15</inkml:trace>
  <inkml:trace contextRef="#ctx0" brushRef="#br0" timeOffset="44327.7124">22266 6265 183 0,'0'0'32'0,"-2"1"-16"16,-6 1 0-16,-6 7-4 0,2 2-6 16,-3 1-2-16,1 6-1 15,4-1-2-15,0 7 0 16,3-1 0-16,6 1-1 16,1 0 0-16,0-1-2 0,0-5 0 15,8-1 0-15,2-9-2 16,-1-2 0-16,1-6 5 15,3 0-9-15,-4-8 5 16,1-8-17-16,-3-3-26 16,0-6-9-16,-6-3-30 15</inkml:trace>
  <inkml:trace contextRef="#ctx0" brushRef="#br0" timeOffset="44702.6919">22257 6346 0 0,'-5'-32'72'16,"-5"2"-26"-16,-2-1-15 16,-1 5-6-16,-1-1 3 15,2 4-1-15,-1 1 3 16,2 5 14-16,0 4-24 15,2 3-1-15,4 6-11 0,0 4-4 16,3 0-5-16,0 9-3 16,2 9 2-16,0 5 1 15,0 2-1-15,9 5 1 16,3 2 0-16,8 2 1 0,2-2 1 16,1-3-1-16,0-6-3 15,-1-7 1-15,0-3 3 16,-3-8 1-16,-4-5-1 15,1 0-1-15,-1-2-3 16,-1-7-6-16,0-3 11 16,0-3-4-16,1-1 3 0,-3-3 0 15,1 1 1-15,-4 0-1 16,-2 4 0-16,-2 2 1 16,-3 4 2-16,2 4 1 15,-4 4 11-15,1 0-19 16,1 3 2-16,0 7 2 0,2 2-1 15,2 5 0-15,-1-2-2 16,0-4-42-16,-2-5-44 16</inkml:trace>
  <inkml:trace contextRef="#ctx0" brushRef="#br0" timeOffset="44858.9272">22449 6111 347 0,'-5'-8'-7'16,"-2"0"9"-16,4 4-1 15,2 4-6-15,-1 0-105 16,2 2 60-16,0 1-89 16</inkml:trace>
  <inkml:trace contextRef="#ctx0" brushRef="#br0" timeOffset="45265.1647">22550 6184 193 0,'6'9'5'0,"4"0"-3"0,1 2 2 16,1 1 3-16,1 2-1 15,-3 0-3-15,2 1-1 16,-7-3-1-16,-2-1 2 15,-3-4-3-15,0 1 2 16,0-5-1-16,-1-2 1 16,-5-1-1-16,-1 0 2 0,1-1-1 15,1-10 6-15,2 1 4 16,1-3 4-16,2-3 0 16,0-2 0-16,3 2-4 15,8 0 1-15,4-2-9 0,0 5 5 16,4 0-4-16,-1 5 0 15,-1 1 3-15,-2 3-4 16,-2 4 0-16,-3 0-5 16,-5 2-1-16,1 7 0 15,-2 2 2-15,-4 3 4 0,2 0-2 16,-1 3-2-16,3-5-9 16,1-3-54-16,5-5-16 15,2-4-137-15</inkml:trace>
  <inkml:trace contextRef="#ctx0" brushRef="#br0" timeOffset="46015.0775">22977 6103 214 0,'2'-10'22'0,"-2"0"-12"0,-5 0 6 15,-2 5 17-15,-3 2-24 16,1 3-3-16,1 0-4 15,-1 10-2-15,-4 6 0 16,2 4 0-16,-2 3 0 16,4-2-1-16,1 1 1 15,3-6-1-15,5 0 0 0,0-4-1 16,0-3 0-16,1-5-4 16,8 0-11-16,1-4-5 15,2 0 7-15,2 0-6 16,-3-8 12-16,0 1 5 0,-3 0 6 15,1 0 0-15,-1 0 0 16,-1 1 4-16,-4 3 6 16,4 1 7-16,0 0 5 15,3 2-16-15,-1 0-8 16,3 0 0-16,1 4 0 16,-1 3 0-16,3-2-1 15,-1 1 1-15,1-4-2 0,-1 0-9 16,2-2 6-16,0 0-13 15,-1 0-2-15,-3-10-6 16,-3 0-6-16,-3-5 18 16,-4-2 13-16,-2-3 7 15,0-3 16-15,0-2-1 0,-7-2-9 16,0 0 6-16,0 1-7 16,-1 0-6-16,0 5-2 15,1 3-1-15,-2 4 25 16,2 5-1-16,4 3-8 0,-3 5-7 15,0 1-7-15,1 0-5 16,-2 11 0-16,2 4-1 16,-1 7 0-16,2 5 0 15,3 1 0-15,1 3 2 16,0 3 0-16,8-4-1 16,2-2 0-16,4-3-1 0,2-5 2 15,6-4-1-15,3-5 4 16,0-2-3-16,4-6 1 15,1-3 1-15,3 0-1 16,1 0 1-16,-2-7-2 16,0-1 2-16,-3-2-2 15,-4-2-12-15,-5 1-1 0,-2-1-23 16,-5-1 13-16,-6-3 6 16,-2 0 16-16,-5-2-13 15,0-1-8-15,-3 2-54 16</inkml:trace>
  <inkml:trace contextRef="#ctx0" brushRef="#br0" timeOffset="46202.5988">22986 6146 354 0,'0'-8'10'16,"23"-10"4"-16,18-2-13 16,19-7-1-16,14-8-14 0,14-12-216 15</inkml:trace>
</inkml:ink>
</file>

<file path=ppt/ink/ink2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4:28.836"/>
    </inkml:context>
    <inkml:brush xml:id="br0">
      <inkml:brushProperty name="width" value="0.05292" units="cm"/>
      <inkml:brushProperty name="height" value="0.05292" units="cm"/>
      <inkml:brushProperty name="color" value="#FF0000"/>
    </inkml:brush>
  </inkml:definitions>
  <inkml:trace contextRef="#ctx0" brushRef="#br0">2611 5073 189 0,'0'-13'9'0,"0"1"-7"16,0 1-1-16,-2 0 0 16,-2 5 0-16,-4-4 3 0,5 3 2 15,-2 0-3-15,-2 2 1 16,2-1-1-16,1 5 2 15,-2-3-4-15,-1 4 1 16,0 0 1-16,-2 0-2 16,-4 0-1-16,1 5 1 0,-3 1-1 15,0 1 1-15,-2 0-1 16,3-2 1-16,3 1-1 16,2-5 2-16,4 2-1 15,1-3 0-15,4 0 3 16,0 0-1-16,9-6-7 0,6-5 8 15,4-5-4-15,3 2 1 16,3-7-1-16,4 1 0 16,-2-3 1-16,-1 1-1 15,-2 2 0-15,-1 1 2 16,1 3-2-16,-3 0 1 16,-1 7 1-16,0 2-1 0,1 7 0 15,-1 0-1-15,-10 16-1 16,-10 3-143-16</inkml:trace>
  <inkml:trace contextRef="#ctx0" brushRef="#br0" timeOffset="2422.3735">2614 6093 125 0,'0'-5'10'0,"0"-5"1"15,0 5-7-15,0 0-2 16,0 2 0-16,2-3 0 16,3-1-1-16,2 0-1 0,6-2 1 15,1-2-1-15,6-3 0 16,2-1 0-16,1-4 1 16,2-1-1-16,2-1 0 15,2-2 0-15,1-2 2 16,-1 2-4-16,2 1 4 15,-1 4-4-15,1 8 4 16,-2 10-1-16,-9 0-2 0,-5 19 1 16,-15 10-150-16</inkml:trace>
  <inkml:trace contextRef="#ctx0" brushRef="#br0" timeOffset="9859.7211">2249 8244 146 0,'-5'0'42'0,"2"0"-38"16,3 0 10-16,0 0-3 15,0-2-9-15,3-1 0 16,9-3 3-16,5 1-5 16,0-4 1-16,9-3-2 0,1-1 6 15,3-1-2-15,1-2 3 16,5-2 0-16,4-3 1 15,1-3 1-15,0-1 1 0,4-1-2 16,-4 2-3-16,-3 1 0 16,-4 2 0-16,-7 7-2 15,-4 3 4-15,-9 6-3 16,-2 5-2-16,-7 0-4 16,-5 14 2-16,0 6-23 15,-15 4-34-15</inkml:trace>
  <inkml:trace contextRef="#ctx0" brushRef="#br0" timeOffset="12984.8764">2375 9475 210 0,'2'-6'8'0,"-2"-5"-5"0,2 3 0 15,1-3 4-15,-1 2-3 16,6 0-1-16,-3-1 1 16,2 0-2-16,2-1-2 15,2 3 1-15,1-5 0 16,-1 1 0-16,7-2-2 16,0-3 2-16,3-3-1 0,4 0 1 15,4-6 0-15,0 0-1 16,2-4 1-16,-1-5 4 15,-1 4 2-15,0-3 7 16,-2 2 1-16,0 2 9 16,-1 3-13-16,-1 5-7 15,1 6-3-15,-3 6-1 0,1 4 1 16,-3 6-2-16,-1 0 0 16,0 18-11-16,-8 3-59 15,-5 8-21-15</inkml:trace>
  <inkml:trace contextRef="#ctx0" brushRef="#br0" timeOffset="17859.5358">21329 10490 152 0,'-3'-4'62'0,"3"-2"-45"16,0 0 16-16,0-1-22 0,0 3-3 15,0-1-2 1,0-1-3-16,0 3-2 0,0-3 1 16,0 5-2-16,0-3 2 15,0 1-2-15,7 3-2 16,1-2-22-16,3 2-31 15,7-2 45-15,2 0 11 0,1 2-5 16,6-1 6-16,-2-2-5 16,1 0 4-16,1-1 2 15,-3 3 4-15,3-3-6 16,-3 1 4-16,3-1-2 16,-2 2-1-16,2 2-2 15,-2 0 0-15,-4 0-10 0,-2 0-20 16</inkml:trace>
  <inkml:trace contextRef="#ctx0" brushRef="#br0" timeOffset="20499.9717">14451 11679 300 0,'7'-3'9'0,"-3"-8"12"0,2 4-7 16,-3 2-10-16,1-1-3 16,-1 3 1-16,0 1-2 15,1-1-2-15,-1 3-6 16,2-2-26-16,0 0 2 15,0-1 7-15,1 0 6 0,-1 0-6 16,3-1 4-16,-1 1 18 16,0-1 2-16,1-1-2 15,4-1 6-15,2 1 9 16,-1 2 3-16,6-2-4 16,-1-1-6-16,3 3 2 0,1-1-2 15,2-2 0-15,-1 5-3 16,4-3-5-16,-2 2 5 15,0 1-3-15,-2 1 4 16,1 0-2-16,-3-2 0 16,-3 2 1-16,-4 0-1 15,-1 0 4-15,-2 0-2 0,-4 0 0 16,1 0 4-16,-3 0-5 16,-3 2-7-16,1 3 3 15,-3 2 1-15,0 0-12 16,0 1-24-16,-5-3-39 0</inkml:trace>
  <inkml:trace contextRef="#ctx0" brushRef="#br0" timeOffset="21140.5366">17714 11840 188 0,'7'0'10'16,"-1"-5"-5"-16,-4-2-2 0,-2 1-1 15,3 1-3-15,-1-2 3 16,0 0-2-16,1-2 6 16,1-2 1-16,3 2 2 15,2-4 1-15,2 3-1 0,7 0 1 16,1-5-5-16,5 0 0 15,3 0-6-15,7-2 5 16,0 0-1-16,3 1-1 16,2-4 3-16,2 0-1 15,0 3 2-15,1 0 7 0,0-1-3 16,-2 5 1-16,-3 0-5 16,0 2-4-16,-7 4-1 15,-1 2-1-15,-5 5 0 16,-3 0-10-16,-5 2-32 15,-11 8-21-15,-5 1-136 0</inkml:trace>
  <inkml:trace contextRef="#ctx0" brushRef="#br0" timeOffset="22437.331">22532 11717 137 0,'7'0'103'15,"2"0"-86"-15,1-3-5 16,7-3-9-16,-1 2 4 16,9 3 0-16,2-3-3 0,5 1-1 15,7 1-3-15,2 0 2 16,6 2 0-16,6 0-2 16,4 0 0-16,3 0 0 15,6 0 0-15,4 2 0 0,1 0 0 16,7 1 1-16,5-3 0 15,0 2-3-15,4-2 2 16,5 0 2-16,-1 0-4 16,4-5 4-16,-5-2-1 15,-2-3-1-15,0 3 0 16,-6 0 2-16,-4-2 1 0,-2 2 5 16,-8-1-11-16,-5-1 10 15,-6 3-6-15,-4-1 0 16,-3 2-2-16,-5 0 2 15,-4 0 0-15,-2 2-1 16,-1 1 0-16,-5 2 0 16,-5 0 0-16,-5 0-1 0,-1 0-15 15,-10 10-16-15,-7-7-54 16</inkml:trace>
  <inkml:trace contextRef="#ctx0" brushRef="#br0" timeOffset="30062.0259">19957 3528 443 0,'-4'2'9'16,"3"-2"-5"-16,1 0-11 0,0 0 0 15,0 4-4-15,5 5 13 16,3 1-6-16,6 8 1 16,-1 3 6-16,8 8-2 15,-4 1-2-15,5 7 3 16,-4 5-3-16,0 0 2 15,0 4 0-15,-2-1 1 0,-2-3 0 16,-1-7-9-16,-4-8-67 16,-3-10-35-16,-6-13-69 15</inkml:trace>
  <inkml:trace contextRef="#ctx0" brushRef="#br0" timeOffset="30796.347">19727 3598 419 0,'0'-18'1'16,"6"-2"-1"-16,7 1-4 15,15-1 8-15,6-5-2 16,11 2 0-16,5-4-1 0,11 2-2 15,7-2 4-15,2-1-1 16,5-1-2-16,5-1 0 16,2 0 0-16,1-6 1 15,1-2-1-15,-3-1 1 16,0 0-1-16,-4-1 0 0,-5 3 0 16,-4 1 0-16,-7 6 2 15,-3 3 1-15,-8 5-3 16,-7 5 2-16,-4 2-1 15,-8 3-2-15,-2 5 2 0,-6 2-1 16,-4 3 0-16,-4 0 0 16,-2 2 0-16,-1 0-1 15,-1 9 0-15,2 2-2 16,-3 6 2-16,1 5 1 16,0 7-2-16,-2 5 3 15,0 6-2-15,-1 7 0 16,-5 1 1-16,2 4 0 0,-1 1-1 15,-1-1 2-15,1-4-1 16,3-1 0-16,2-6 1 16,-2-2-2-16,4-7 1 15,-2-3-1-15,0-4 1 0,-2-6 0 16,-2-1 0 0,1-4 0-16,-4-1 0 0,0-2 0 15,-2-3 0-15,0 1 0 16,-8 2-2-16,-4 0 1 15,-10 0 5-15,-5 1-1 0,-12 1-3 16,-9 1 0-16,-13 4 1 16,-12-3 1-16,-11 3-2 15,-10 4 1-15,-11 1-1 16,-12 3 1-16,-5 2-1 16,3 2 1-16,5 0-2 15,7-2 1-15,17 1 0 0,22-4 1 16,13 0-1-16,14 0 1 15,8-2-2-15,10 0 2 16,3-9-7-16,6-4-108 16,7-10-81-16</inkml:trace>
  <inkml:trace contextRef="#ctx0" brushRef="#br0" timeOffset="31874.3696">21772 3043 380 0,'0'-13'8'0,"0"3"-5"16,0 2 0-16,0 1-1 0,-1 2 1 16,-1 0 1-16,0 1-2 15,0 1 0-15,-3 3-2 16,-3 0-2-16,-1 0-5 15,-6 10-17-15,-2 6 5 16,-3 7 15-16,1 4 3 16,1 4 1-16,2 2 0 0,6 0-1 15,5-3 0-15,5-4 1 16,0-2-1-16,15-6-12 16,9-6-6-16,5-6 15 15,8-6-6-15,2 0 10 16,7-16-17-16,-2-4-67 0</inkml:trace>
  <inkml:trace contextRef="#ctx0" brushRef="#br0" timeOffset="32077.4833">21979 2743 305 0,'-8'0'25'0,"6"0"-11"15,2 11-19-15,0 6-3 16,0 8 9-16,7 10-1 0,3 0 0 16,2 4-1-16,8 1 0 15,6 0-9-15,-1-4-45 16,-1-6 9-16,5-6-22 16</inkml:trace>
  <inkml:trace contextRef="#ctx0" brushRef="#br0" timeOffset="32358.7201">22327 2853 323 0,'0'-2'8'16,"0"-6"6"-16,-9 4-10 15,1 4-3-15,2 4-1 16,-5 6-1-16,2 5 1 15,-2 1 0-15,4 3 0 0,2-1-1 16,1 4 1-16,4-4-1 16,0-1 0-16,0 0-1 15,2-3-2-15,8-3-13 16,5-6-9-16,1 0-4 16,1-5-5-16,-2-2-26 15,2-3-77-15</inkml:trace>
  <inkml:trace contextRef="#ctx0" brushRef="#br0" timeOffset="33030.5366">22381 2970 153 0,'4'-19'87'0,"-4"6"-37"16,1-4-23-16,1 3 6 16,2 0 2-16,-3 3-29 0,1 2-5 15,0 0 0-15,0 5-1 16,1 3-2-16,2 1 0 16,-2 0-1-16,2 5 1 15,0 6 0-15,1 2 1 16,1 0 2-16,1 4-1 15,-2-5 0-15,1 1-3 0,-1-6-11 16,2-2 3-16,-1-3 4 16,0-2 5-16,1 0 3 15,0 0-2-15,1-9 3 16,0-1 0-16,-3-3 3 16,1-2 0-16,-6-2-1 15,3 1 19-15,-2-4-1 0,-2-1-17 16,1 1 2-16,-1 0-6 15,2 1 1-15,0 2-2 16,0 3 0-16,-1 2 0 16,5 5 0-16,-1 1-2 0,3 5-3 15,2 1-14-15,2 0 8 16,7 7-2-16,-1 7 3 16,-1 4 3-16,4 1 2 15,-6 3-11-15,4-4-4 16,-6 0-7-16,1-6 21 0,-7-3 3 15,-2-6 3-15,-2 0 0 16,1-3 2-16,-3 0 14 16,1-3 6-16,4-6-8 15,0-3-7-15,1-4-4 16,1-3-1-16,2-3 1 16,0-3-5-16,-1-1 4 0,-1-1-1 15,1 1-2-15,-4 2 2 16,-2 4 1-16,1 2 7 15,-4 6 6-15,0-1-5 16,0 4 2-16,0 4-8 0,0 2-3 16,0-1-1-16,0 4 0 15,2 0-5-15,7 0-14 16,3 0 5-16,7 4 11 16,0 4 3-16,3 5-1 15,-2 1 1-15,-3 1-2 16,0 2-2-16,-5 2-5 15,-3 2-3-15,-1 2-7 0,-8 1 9 16,0 5-27-16,-5-4-117 16</inkml:trace>
  <inkml:trace contextRef="#ctx0" brushRef="#br0" timeOffset="33561.7431">20286 4960 453 0,'-7'-14'5'15,"2"2"1"-15,2 2 1 0,-1 7 1 16,4-1-5-16,0 3-2 16,0 1-2-16,0 4-9 15,9 8 8-15,2 9 2 16,7 8 0-16,-2 9 1 16,8 6-2-16,-1 8 1 15,-2 8 0-15,3 4-1 0,0 4 3 16,-5-2-2-16,3-2 0 15,-4-5 0-15,-2-13 2 16,-3-7-4-16,-1-6-4 16,-5-12-20-16,-5-5-36 15,-2-9-42-15,-7-7-29 16</inkml:trace>
  <inkml:trace contextRef="#ctx0" brushRef="#br0" timeOffset="34264.824">20099 5254 259 0,'-13'-5'66'16,"2"-2"-59"-16,6 1 5 16,3-1 2-16,2 1 33 0,0-4-23 15,6 0-15-15,9-4-10 16,12-5 2-16,11-7 0 15,11-4-2-15,15-6 1 16,10-7 2-16,12-3-1 16,4-2 1-16,3-2-1 15,0 1 0-15,1 1 0 0,-6 4-1 16,-5 4 0-16,-6 1 1 16,-7 3 0-16,-5 6-2 15,-6 2 2-15,-9 3-2 16,1 3 1-16,-7 1-2 0,0 3-5 15,-5 4-2-15,0 0-4 16,-3 3-5-16,-1 4-2 16,-5 3 8-16,-4 2 12 15,0 2 2-15,-4 0-2 16,-4 9-2-16,-2 6 2 16,-1 4-2-16,-2 2 1 0,1 8 1 15,1 2 0-15,-1 4 1 16,1 1 0-16,-1 3-1 15,1-2-1-15,0 1 0 16,-1-2-4-16,-2-3 7 16,-1-4-2-16,-2 0 0 0,-2-6 0 15,-2-1 0-15,-1-5 0 16,-4 1 0-16,0-3-1 16,-2-1 2-16,-9 1 2 15,-4 0-3-15,-7 0 1 16,-5 4 3-16,-5 0-2 0,-9 3-1 15,-8 1 0-15,-9 4-1 16,-5 1 1-16,-8 4 0 16,-5 1-1-16,-9 6 2 15,-4-2-3-15,-9 5 2 16,2 0 0-16,2-2 0 16,1 0-1-16,7-2 2 0,7-6-2 15,5 0 2-15,13-6-2 16,8-3 2-16,9-6-2 15,10-7-14-15,10-10-119 16</inkml:trace>
  <inkml:trace contextRef="#ctx0" brushRef="#br0" timeOffset="34749.1961">22309 4503 341 0,'-16'-5'2'0,"-1"-4"5"15,0 6-3-15,-3 1-2 16,3 2-1-16,-4 0-1 16,3 0 1-16,4 5-1 15,1 3 0-15,3 2 1 0,1 8-2 16,2 2-1-16,1 6 3 15,2 1-1-15,1 4-2 16,3-1 0-16,7-4-3 16,9-4-2-16,10-2 0 15,6-6 11-15,7-3 3 0,8-6 2 16,7-5-7-16,5 0 1 16,0-10-2-16,2-10-1 15,-5-7-29-15,-4-7-38 16,-11-7-12-16,-7-9-84 15</inkml:trace>
  <inkml:trace contextRef="#ctx0" brushRef="#br0" timeOffset="35983.4427">22733 4231 207 0,'-16'-49'4'15,"-2"6"7"-15,-1 8 7 16,4 8-7-16,0 6 6 16,4 7-1-16,4 4 6 15,4 9-10-15,-1 1-7 0,4 6-5 16,0 13-3-16,0 9 3 15,6 10-1-15,6 7 0 16,8 2 1-16,2 5 1 16,2-4 0-16,5-3-3 15,0-8 0-15,3-8-11 16,0-6-14-16,1-8 18 0,2-5 3 16,-5-6 2-16,-2-4-5 15,-5 0-21-15,-1-8-14 16,-4-8 13-16,-3 0-7 15,-5-5 32-15,1 0 12 16,-4-3 18-16,-1 1 13 0,-1 4 3 16,0-1-4-16,0 4 11 15,0 4-13-15,-4 0 0 16,1 2-15-16,0 3-1 16,-2-2-6-16,0 3-3 15,0 0 0-15,0-1-4 0,-2-3-2 16,-1 3-3-16,-2-1 2 15,-2 0-2-15,4 1 0 16,-4 2 2-16,0 3-4 16,-4 0 1-16,2 2-1 15,-2 4 1-15,-2 6 0 0,3 8 1 16,-4 2 0-16,2 3-2 16,6 1 4-16,-1-2-5 15,5-2 6-15,2 0-3 16,0-8-3-16,3-3 1 15,8-3-2-15,2-5-1 0,3-1 3 16,2-3-4-16,3-8-2 16,1-2-17-16,1-5-5 15,-1 1 9-15,-5-1 13 16,-2 2 7-16,-6 5-1 16,-2 3 9-16,-5 2 50 0,-1 4-24 15,-1 2-21-15,4 0-9 16,-2 0-5-16,1 4 3 15,3 1-2-15,0 1 2 16,1-1-1-16,1 0 0 16,2-3-5-16,-1-1 2 0,-1-1 4 15,2 0-2-15,-3 0 2 16,-2 0-1-16,0 0 3 16,-1-3-2-16,-2-4 2 15,3-2 0-15,-3-5 0 16,4-2-3-16,1-2 1 15,-2-3-1-15,4-1 0 0,4 0 0 16,-5 3 1-16,3 5-1 16,0-2-1-16,0 5 0 15,2 6-2-15,-4 3-4 16,3 2-1-16,-3 0 5 16,2 11 0-16,-1 7 1 0,0-3-2 15,-1 5 2-15,-2 0 3 16,-1-4-1-16,4-4 1 15,-5-3-1-15,1-4 0 16,-1-1 0-16,0-4 2 0,-3 0-1 16,4 0 1-16,-3-9-1 15,3-3 2-15,-1-4-3 16,0-4 1-16,4-3 0 16,-1 2 0-16,2-4 0 15,5 1-2-15,-1 3 2 16,4 4-3-16,0 1 1 15,2 5-2-15,1 1 6 0,-5 5-4 16,1 2 1-16,-5 0-1 16,-5 3 1-16,0 0-1 15,-3 8 0-15,0 4-3 16,-2 3 0-16,-1 4 3 16,-1 1 3-16,0-1-2 0,0-1 1 15,2-3 1-15,-2-5-2 16,2-3 0-16,0-5 0 15,1-2 0-15,2 0 0 0,5-3 4 16,-1-7-3-16,3-4 0 16,4 0 2-16,0-4-1 15,2 5-1-15,0-4 1 16,-2 7-3-16,3-1 2 16,-2 7-2-16,-4 2 1 15,-6 2-60-15,-7 0-109 16</inkml:trace>
  <inkml:trace contextRef="#ctx0" brushRef="#br0" timeOffset="36842.762">20542 3979 320 0,'0'-5'89'0,"0"-2"-77"15,0 0 3-15,-3-1-3 16,1 2 2-16,2 5-8 16,-2-2 2-16,0 3-3 15,2 0-3-15,0 0-3 16,0 0-1-16,0 0-1 0,0 0-3 16,0 3 3-16,2 8 4 15,5 3-1-15,0 9 1 16,3 6-1-16,-2 5 0 0,3 9 0 15,4 3-1-15,-3 8 2 16,3 1-1-16,-1-2 0 16,0 1 1-16,1-2-1 15,-3-1 0-15,1-2 0 16,-1-3-1-16,1 0 1 16,-4 1 1-16,0-6-1 15,-2 0 0-15,2-5-1 0,-2-1 1 16,-2-5 0-16,1-1 0 15,-3-4 1-15,1-2-2 16,0-3 2-16,-2-4 0 16,-1-4 0-16,1-1 0 15,-2-6 1-15,0-3 1 0,-2-2 1 16,-11-2 3-16,-2-14-11 16,-5-9-136-16</inkml:trace>
  <inkml:trace contextRef="#ctx0" brushRef="#br0" timeOffset="37389.6048">20217 4145 281 0,'0'0'59'15,"0"0"-35"-15,0 0 4 16,0 0-17-16,0 0 1 0,0-2 0 15,2-4 5-15,5-4 3 16,-1-3-5-16,2 1-10 16,4-9-2-16,-5-1-2 15,0-3 0-15,0-2 1 16,-1-3 0-16,2-1-2 0,-1 2 2 16,-1-1-2-16,1 1 0 15,-1 2 0-15,-1 4 0 16,0 2 1-16,0 2-1 15,1 6-1-15,-1 0 1 16,3 5 1-16,-1 0-2 0,0 2-1 16,6 4 0-1,1 2-1-15,2 5 2 0,7 9 0 16,1 9-2-16,6 4 1 16,1 4 1-16,1 7 1 15,0-1 0-15,4 5 1 0,-2-5 0 16,1 1-5-16,-1-6-36 15,0-7-33-15,-2-10-109 16</inkml:trace>
  <inkml:trace contextRef="#ctx0" brushRef="#br0" timeOffset="37795.8305">20939 4263 332 0,'-5'-9'66'0,"3"0"-35"16,-1 1-3-16,3 3-5 0,0 4-8 16,0-1-8-16,0 2 1 15,0 0-11-15,0 8-4 16,0 5 8-16,5 1 1 15,2 4-1-15,0 0-1 16,1 0 1-16,2-4-4 0,-3-7-51 16,0-7-103-16</inkml:trace>
  <inkml:trace contextRef="#ctx0" brushRef="#br0" timeOffset="37952.0811">20955 4050 323 0,'0'0'-16'0,"0"0"-85"16,6 0-57-16</inkml:trace>
  <inkml:trace contextRef="#ctx0" brushRef="#br0" timeOffset="38452.0284">21214 4229 338 0,'-2'-16'20'16,"-3"-1"28"-16,3-2-21 15,-1-1-14-15,2-1-6 16,1-2-4-16,-2 2-3 16,0 1 1-16,-3 2-1 0,0 4 1 15,-4 3 0-15,-2 4-1 16,-3 3 0-16,-1 4-1 16,-2 0 0-16,-4 0 0 15,4 9 2-15,0 4-2 16,2 1 0-16,5 2 1 15,3 4-2-15,4-1 1 0,1-1 1 16,2 1-1-16,0-1-1 16,9-1-1-16,4-2-6 15,-1-2-1-15,2 2 4 16,4-3 4-16,1-2 1 16,-4 1-1-16,2-2 2 0,-5-1 3 15,-2-3-2-15,-2-2 2 16,-4 1-1-16,-4-3 0 15,0 1 3-15,-15 2 7 16,-2-1-6-16,-7 1-4 0,-1 0-3 16,-1 1 2-16,4-1-7 15,3-1-37-15,7-3-29 16,4 0-31-16</inkml:trace>
  <inkml:trace contextRef="#ctx0" brushRef="#br0" timeOffset="38608.2667">21212 4218 426 0,'18'-9'25'15,"0"-4"-8"-15,0 1-14 16,3 3-1-16,3-2-2 0,-2-1 1 16,0-3-34-16,0 0-101 15,-2-3-62-15</inkml:trace>
  <inkml:trace contextRef="#ctx0" brushRef="#br0" timeOffset="38998.8554">21591 3925 241 0,'3'-11'24'16,"10"2"8"-16,-11 0-12 16,-2 5 5-16,0 0-4 15,0 1-2-15,-8 3-12 16,-4 0-6-16,0 0-3 0,-5 5 2 15,3 10 1-15,-4 2-1 16,1 4-2-16,5 6 0 16,0 2 1-16,2 3 1 15,5-4 0-15,5-1-2 16,0-2 1-16,4-9-2 0,7-1-2 16,-1-8 1-16,1-4 0 15,0-3 9-15,-2 0-2 16,-2-10-1-16,-2-5 1 15,3-1 0-15,-4-2 2 16,1 0 10-16,0 0-6 0,2 3-4 16,1 0-1-16,2 5-2 15,2 5-4-15,3 3 2 16,-1 2-1-16,3 7-2 16,0 5 3-16,3 5-3 15,0 1-40-15,-2-1-35 16,4-2-77-16</inkml:trace>
  <inkml:trace contextRef="#ctx0" brushRef="#br0" timeOffset="39405.102">20824 4573 287 0,'3'-12'27'15,"9"-1"28"-15,3-5-21 16,9 1-19-16,7-3-4 16,8-4-2-16,6 2-5 15,7-6 0-15,2 4-1 16,5-3-4-16,2 0 3 0,-3 0-1 16,-1 2-1-16,-1 2-3 15,-4-2-9-15,-5 2 5 16,-5 4-1-16,-6 2-5 15,-7 3-19-15,-4 5-10 0,-8 4-4 16,-7 1-8-16,-10 3-52 16</inkml:trace>
  <inkml:trace contextRef="#ctx0" brushRef="#br0" timeOffset="39733.2183">21085 4509 253 0,'41'-18'18'16,"5"-5"10"-16,8-2 5 15,4 0-1-15,1 2-2 16,0-3-17-16,-1 3-9 0,-4 4-4 16,-8-1-2-16,-10 2-57 15,-4 4-20-15,-10 0-190 16</inkml:trace>
  <inkml:trace contextRef="#ctx0" brushRef="#br0" timeOffset="40639.3672">22510 4978 286 0,'-5'4'79'0,"2"-4"-65"16,3 0-5-16,0 0-6 16,0 0-3-16,0 0-1 15,3 0 7-15,9-4 6 16,7-1-10-16,6-6 3 0,5-2-2 16,13-2-1-16,3-5-1 15,8-2-1-15,6-3 1 16,4-1-1-16,7-3 1 15,1-3-1-15,3 2 0 16,-1 0 0-16,-3-1 0 16,-3 4 0-16,-3 2 1 0,-11 2-2 15,-13 4 3-15,-6 3-2 16,-11 1 0-16,-7 6 0 16,-8 4 0-16,-9 2-1 15,0 3-7-15,-13 0-4 0,-10 1-29 16,-8 8-22-16,-10 5-15 15,-6 4-91-15</inkml:trace>
  <inkml:trace contextRef="#ctx0" brushRef="#br0" timeOffset="41014.33">22210 5158 118 0,'-19'15'9'16,"6"-6"-4"-16,6-2 7 16,7-5-4-16,3-2 11 15,18 0 52-15,3-9-44 16,11-3-5-16,4-4 0 16,7-3-14-16,8-4-3 0,4-4-3 15,1 1-2-15,2-5 2 16,4-1-1-16,1 2 4 15,0-2-1-15,4 3-1 16,-4 1-3-16,-5 3 1 16,0 2 0-16,-6 3-1 15,-5 0 0-15,-4 4 1 0,-5 2-1 16,-7 2 0-16,-7 4 0 16,-4 1 0-16,-9 4 1 15,-7 1-2-15,-3 2-3 16,-4 0-46-16,0 0 20 15,-11 0-40-15</inkml:trace>
  <inkml:trace contextRef="#ctx0" brushRef="#br0" timeOffset="41998.7589">21942 3534 124 0,'3'-4'24'0,"-1"0"6"16,0 2-16-16,-2 1 1 16,0-1-7-16,1 0-2 0,-1 0-1 15,2 2-2-15,-2-1-4 16,3-1-40-16,-1-4-123 15</inkml:trace>
  <inkml:trace contextRef="#ctx0" brushRef="#br0" timeOffset="42529.9316">21767 3476 75 0,'0'0'136'15,"0"0"-118"-15,10-5-9 16,5-4-4-16,6 0-1 15,8-1-1-15,8-5 0 0,7 1-3 16,4-6 4-16,8 2-1 16,7-5-1-16,3-2 0 15,7-2-2-15,-2-1 3 16,5 1 1-16,-5 2 12 16,-2 4-13-16,-8 3-2 0,-7 2-6 15,-12 5 4-15,-8 2 1 16,-12 4-16-16,-10 1-5 15,-4 2-8-15,-8 2-27 16,-1 0-69-16</inkml:trace>
  <inkml:trace contextRef="#ctx0" brushRef="#br0" timeOffset="42858.0311">21668 3534 181 0,'-7'1'17'0,"3"-1"8"0,4 0-5 15,0-5-8-15,11-2 7 16,5-6-12-16,6 1-3 15,10-6 12-15,7 0-13 16,10-5-1-16,11 0 1 16,8-4-2-16,7-1-16 0,4-3-15 15,4 0 7-15,1 1 18 16,0 0-6-16,-1 0-33 16,-4 3 43-16,-9 0 0 15,-5 4-24-15</inkml:trace>
  <inkml:trace contextRef="#ctx0" brushRef="#br0" timeOffset="46170.9144">21668 5223 146 0,'0'0'25'0,"0"0"-13"16,0-6-7-16,0 2 0 15,2 2 0-15,2-1-2 16,-3 1 2-16,1-1 4 16,-2-1-2-16,0 1-1 15,2-2 2-15,-2 0 1 0,0 1 2 16,2 1 19-16,-1 0-19 15,-1 0-2-15,0 1 3 16,0 1 2-16,0-2-4 16,2 3-3-16,-2-1-1 15,0 1-2-15,0 0-4 16,2 0 1-16,1 0-2 0,3 0 1 16,3 5 0-16,0 0 1 15,3 4-1-15,3 0 0 16,2 1 1-16,0 2-1 15,5 1 0-15,-1 4 2 16,4 0-2-16,2 2 0 0,4 3 0 16,1 2-2-16,2 2 4 15,3-1-2-15,5 2 1 16,-2-1-1-16,5 2 0 16,-1 0 1-16,-1 1-1 0,3 1-1 15,-2 0 3-15,1-2-2 16,-2 3-1-16,-1 1 2 15,1-3 1-15,-4 5-1 16,0-6 2-16,0 2 2 16,-4-1 0-16,-1-2 2 15,2 0 0-15,-2-4 2 0,-3-2 0 16,-1 2-2-16,1-1-3 16,-6-2 0-16,-1-1-4 15,-2-4 2-15,-7-1-1 16,2-2 0-16,-7 1 0 15,-3-2 1-15,0-5-1 0,-2 0 0 16,-4-5-2-16,-1-1-56 16,0-5-80-16</inkml:trace>
  <inkml:trace contextRef="#ctx0" brushRef="#br0" timeOffset="46952.1123">21572 5323 172 0,'3'-8'73'0,"-3"1"-58"16,0-2-1-16,2 2-9 0,-2 0-2 15,0 0-2-15,0 0 0 16,0-1 0-16,0 1-1 16,0-1 1-16,0-2-1 15,0 3 0-15,0-1 0 16,0-2 1-16,0 3-1 16,0 0 1-16,0-3 3 0,0 2 14 15,0 1-1-15,0 0 4 16,0 0 0-16,0 0-1 15,0 3-12-15,0-1 0 16,0 2-5-16,0-1-1 16,0 2-1-16,7-2 0 0,3 1-1 15,5-1 0-15,1 1-1 16,4-1 1-16,2 3 1 16,0-1-1-16,2 2 0 15,3-2 0-15,0 2 0 0,2 0 0 16,1 0-1-16,1 4 2 15,-1 0-1-15,-3 2 0 16,-4-1 0-16,1 1 1 16,-2 1-2-16,-5 1 2 15,1-2-2-15,4 3-26 16,-8-3-45-16,1-3-119 16</inkml:trace>
  <inkml:trace contextRef="#ctx0" brushRef="#br0" timeOffset="47717.7785">22865 6246 321 0,'-1'-11'11'15,"-1"1"-2"-15,-2 1-5 16,4 4 0-16,0-1 1 16,0 3 0-16,4 1-3 0,6 2 0 15,2 0-1-15,3 2-1 16,2 11 1-16,3 2-2 15,-1 7 0-15,1 3 1 16,0 5-2-16,-2 2 2 16,0 4 0-16,-4-2 0 0,-3-2 0 15,0-5 0-15,-2-1-2 16,0-8-27-16,0-8-51 16,-4-4-25-16</inkml:trace>
  <inkml:trace contextRef="#ctx0" brushRef="#br0" timeOffset="48655.1957">22692 6213 281 0,'-13'-13'20'0,"2"-1"13"16,8-2-13-16,3 1-6 16,0-4 0-16,10 1 0 0,14-5-5 15,6-1-4-15,11-6-2 16,10 2-1-16,6-4 1 16,10-3-2-16,3 0 0 15,7-4-1-15,3-2 1 16,5-4 0-16,5-1 0 15,3-2-1-15,1-2 0 0,1 3 2 16,0 1-2-16,2-1 0 16,-3 1 0-16,-1 7 1 15,-4-2-1-15,-6 7 0 16,-9 0 1-16,-9 7-2 0,-14 2 1 16,-11 4 0-16,-9 2-1 15,-10 2 0-15,-5 0-1 16,-5 6 3-16,-4-2-2 15,-3 4-3-15,0 1 5 16,-1 2-1-16,-1 2 3 0,0 2-3 16,3 2 1-16,2 2 0 15,4 9-4-15,-2 7 0 16,3 7 3-16,1 1-2 16,0 7 0-16,0-1 1 15,-5 0 1-15,1 0 0 16,4-2 0-16,-2 0-1 0,1-1 2 15,3-2-1-15,0 3 0 16,0-3 1-16,3 0-1 16,-2-2 0-16,-2-2 1 15,1 0-2-15,-3-2 1 0,1-4 0 16,-4 1 0-16,0-4 1 16,-4-2-1-16,1-1 0 15,-4 0 0-15,-2 3-2 16,0-1 1-16,-2 0 1 15,-11 2 0-15,-1 3 0 16,-6-2 1-16,-4 2 0 0,-3-1 0 16,-5-1 0-16,-2 4 1 15,-2-4-2-15,-3 2 0 16,-6 0-5-16,-2 1 7 16,-3 0-2-16,-6 0 1 15,-1 1-1-15,-8-1 2 16,-5 3-4-16,-3 3 2 15,-5 0 2-15,-4 0-9 0,-8 3-12 16,0 1 3-16,-6-1-5 16,6-1 4-16,2-2 10 0,5 0 7 15,8 0 0-15,6-4 0 16,8 4 1-16,6-3-1 16,1 1 0-16,0 0 0 15,4 2 0-15,-2-4 0 16,1 1 1-16,1-1-2 15,5-3-4-15,6-4-24 16,8-4-51-16,7-6-122 0</inkml:trace>
  <inkml:trace contextRef="#ctx0" brushRef="#br0" timeOffset="49827.0481">22762 6109 159 0,'5'-7'37'0,"0"0"-14"16,-1-2 16-16,2-2-24 16,-5 4 4-16,3-4-5 15,-1 0 1-15,-1 1-6 0,0 1 1 16,0 0-7-16,1 0-1 15,-1 0 0-15,1 2 1 16,2 2 0-16,-4-2-1 16,3 3 0-16,-2 2-1 15,-1 2 0-15,1 0-1 16,0 0-1-16,0 6 1 0,3 6 0 16,-2 6-1-16,5 2 1 15,3 8 0-15,-3 2 0 16,6 4 0-16,-4 0 0 15,-1 2 2-15,-1-1 0 16,-1-3 0-16,-2 1 0 16,0-5 1-16,-2 1-2 0,3-6 1 15,0-4-1-15,-3-8-43 16,3-8-99-16</inkml:trace>
  <inkml:trace contextRef="#ctx0" brushRef="#br0" timeOffset="52702.1267">20561 5074 289 0,'0'0'6'0,"0"0"15"0,0 0-10 15,0 0 4-15,0 0 0 16,0 0-1-16,0 0-5 16,0 0-5-16,3 0-2 15,4 7-4-15,2 4 0 16,6 3 4-16,2 4-4 16,1 0 2-16,0 1 0 0,0 2-1 15,-3 0 2-15,-3-7-1 16,-3-2 0-16,-4-3 0 15,-2-1 2-15,0-2-2 16,-3-5 2-16,0 0-2 16,-3-1 3-16,-5 0 4 0,-4 0-4 15,0-6 0-15,-3-7-1 16,-2-2 0-16,3-3 1 16,-1-5 6-16,3 4-1 15,2-2-4-15,2-1 3 16,2 4-2-16,3 0-3 0,3 7-2 15,0 0 1-15,0 4-2 16,11 3 2-16,1 4-2 16,7 0-1-16,0 1-1 15,5 9 1-15,1 2 1 16,0-2 1-16,-2 3-2 0,-1-3 1 16,-2-2-6-16,-3 0-13 15,-2-5 12-15,-5-2 4 16,-1-1 2-16,-3 0 2 15,0 0 1-15,-3-1-1 16,0-6 0-16,-1-5 1 16,2-3-1-16,-1-1 2 0,-1-4-2 15,0-1 0-15,-2-1 0 16,3 3 1-16,0 2 1 16,0 3 3-16,1 6-1 15,1 2-2-15,2 4-2 0,0 2 0 16,4 2-4-16,0 9 2 15,4 6 2-15,-3 3-1 16,6 3 0-16,-4 4 1 16,3 0-1-16,-3-4 2 15,2 0-1-15,-2-8 0 0,0-1-39 16,-1-8-51-16,-2-5-6 16</inkml:trace>
  <inkml:trace contextRef="#ctx0" brushRef="#br0" timeOffset="53436.4671">21117 5005 209 0,'0'-11'32'0,"-2"4"8"15,-1 2-8-15,-2 1-6 16,2 4-11-16,-1 0-9 16,1 0-3-16,0 7-5 0,1 6 0 15,2 3 1-15,0 2-2 16,0 2-1-16,3-1 1 15,6-1 2-15,4-4 1 16,1-5 0-16,3-1-4 16,-2-8-4-16,0 0-1 15,3-3 4-15,-2-8 5 0,-4-1-8 16,0-3-10-16,-4 0 8 16,-4-1-11-16,-4-3 4 15,-2 4 10-15,-11 0 4 16,-4 3 7-16,-5 1 1 15,0 5 3-15,1 0 3 0,3 2-3 16,4 3-3-16,1-1 0 16,6 2-3-16,5-2-1 15,2-1 1-15,0-3-7 16,5-5-57-16,8-1-2 16,1-4 31-16,5-2-25 0,-4-1 131 15,0-3-67-15,-3 1 10 16,-1 1 10-16,-5 4-5 15,-1 2 66-15,-3 1-22 16,-2 9-33-16,2-1-17 16,-2 3 7-16,0 2-15 0,3 0-7 15,-1 2-7-15,3 7-19 16,2 11 19-16,3 1-1 16,0 6 13-16,3 3-2 15,-1 2-2-15,2 1 0 16,1-3 0-16,1-7-1 15,2-1 3-15,2-10-3 0,1-5-11 16,-4-5 5-16,0-2 5 16,-2-2-5-16,-3-7 4 15,-4-4 2-15,-4-1 1 16,-4 2-1-16,0-4 0 0,-2 1-3 16,-8 3-5-16,-2 5 22 15,-4 4-6-15,0 3-6 16,1 0 1-16,-1 7-3 15,3 7 0-15,3 0-1 16,6 4 0-16,3-4-1 16,1 1-1-16,1-5-41 15,11-5-74-15</inkml:trace>
  <inkml:trace contextRef="#ctx0" brushRef="#br0" timeOffset="54420.8074">23184 5779 331 0,'-4'0'23'0,"3"0"-7"15,1 2-8-15,0 9-9 0,1 4 0 16,12 10 0-16,-1 6 0 16,6 8 1-16,0 5 0 15,2 6 0-15,-2-1 0 16,-1-1 1-16,3-5 0 15,-6-6-2-15,-2-8 1 0,0-11-61 16,-4-8-42-16,-1-10-52 16</inkml:trace>
  <inkml:trace contextRef="#ctx0" brushRef="#br0" timeOffset="54905.1318">23398 5923 325 0,'5'-2'21'0,"-2"2"-8"16,4 0-12-16,5 8-2 16,0 8 0-16,-2 2 1 15,3 3 0-15,0 2 0 16,0 1 1-16,-5-1-2 0,3-4 2 15,-4-3-1-15,-1-3 0 16,-4-4 0-16,-1-5 1 16,-1-4 2-16,0 0 32 15,-3-6-15-15,-10-7-14 16,1-2-3-16,-7-5-1 0,2-3 1 16,-3-2-3-16,-2-4 1 15,5-1 2-15,0 1-1 16,7-1-3-16,6 0 1 15,4 3 0-15,0 0 1 16,5 4-2-16,7 2-7 16,7 8-9-16,1 2 1 0,-3 6 11 15,0 5 3-15,-1 0 2 16,-5 14-3-16,-4 4-4 16,-7 7 7-16,0 2-2 15,-10 0 1-15,-4-1 2 16,-4-1 1-16,2-4-1 0,1-3-2 15,5-5 2-15,3-6-34 16,4-5-38-16,3-2-42 16</inkml:trace>
  <inkml:trace contextRef="#ctx0" brushRef="#br0" timeOffset="55295.7425">23442 5773 221 0,'7'-30'15'15,"3"4"22"-15,-2 4 5 16,4 9-12-16,2 4-17 15,-2 8-10-15,3 1-1 16,-1 5-7-16,2 11 6 0,0 9 1 16,2 4-2-16,0 1 0 15,0 6 2-15,-2-2-2 16,2 0 0-16,-1-6 0 16,-5 1 1-16,0-6-1 15,-4-3 1-15,-1-5-1 0,-2-4 1 16,-3-2-1-16,0-5 0 15,-1-3 0-15,1-1-3 16,0-1 3-16,0-12 2 16,2-1-12-16,-2-4 1 15,-1-3 6-15,3 1 3 16,-1 1 1-16,1 1-1 16,1 5 3-16,2 2 3 0,3 8-1 15,-3 1 0-15,1 2-5 16,4 2-3-16,-4 7 2 15,3 1 3-15,2 1 0 16,-4 0-2-16,3-2 0 0,1-6-28 16,1-1-40-16,-1-2-33 15</inkml:trace>
  <inkml:trace contextRef="#ctx0" brushRef="#br0" timeOffset="56186.3047">23954 5855 261 0,'0'-12'22'0,"0"3"33"15,0-2-25-15,-3 6-6 16,1 2-10-16,-3 3-10 16,4 0-1-16,-1 3-4 15,2 10-2-15,0 3 2 0,0 5 0 16,0-1-2-16,2-1 3 16,9 3-1-16,-2-8 0 15,6-2-11-15,-1-4-8 16,1-6 5-16,0-2 8 15,-4-2 13-15,2-9-3 0,-6-2-1 16,0-3-1-16,-4-2 2 16,-3 1-2-16,0 1-2 15,-3-2 4-15,-6 3 0 16,-1 1-2-16,-2 2 1 16,-2 3-1-16,1 0 0 15,1 3-1-15,0 3 1 0,2 1-1 16,1 2 0-16,4 0 0 15,0 0 1-15,0 0-1 16,2 0 0-16,3 0 0 16,0-2-2-16,0 1-3 15,8 1 0-15,1-4 7 0,5 0 0 16,6 1-1-16,3 0-1 16,-2 3-1-16,1-2 2 15,0 2-1-15,0 0 0 16,-5 3-1-16,0 6-1 15,-2 0 0-15,-3 0-3 0,-5 3 3 16,-2-1-1-16,-2-4 0 16,-1 0 6-16,-2-3-1 15,2-1-1-15,-2-1-1 16,3-2 1-16,1 0-4 16,4-2 5-16,-1-5-6 0,3-3-10 15,0-3-2-15,2-3 11 16,-2 4 4-16,2-4 2 15,-2 3 1-15,-1 3 1 16,1 2 2-16,0 3-2 16,2 3 0-16,1 2-1 15,1 0 1-15,-1 7 0 0,1 1-1 16,3-1 0-16,-3-2 1 16,1 0 1-16,-1-5-1 15,2 0 0-15,-4 0-1 16,1-5 1-16,0-6-2 15,-1-1 2-15,-1-4-2 0,-2 0-1 16,0-2 0-16,-4-2 0 16,-2-1 2-16,-1 3-1 15,-2-2 0-15,0 6-4 16,0 3 8-16,-3 4-2 16,-3 5-1-16,1 2 0 0,-2 4 0 15,2 9-4-15,-1 1 2 16,4 2-2-16,2 0 0 15,0-2-1-15,13-5 0 16,5-4 7-16,9-5-1 16,3 0 0-16,6-5 0 15,4-9-30-15,-4-3-96 0</inkml:trace>
  <inkml:trace contextRef="#ctx0" brushRef="#br0" timeOffset="57655.2179">22631 5524 248 0,'0'-7'36'0,"0"0"4"0,0-1-17 16,0 5-6-16,7 1-10 16,1 2-4-16,4 0-3 15,-2 0 0-15,2 7 0 16,0 2 0-16,-2 0 0 0,-3 0 0 15,1-2 0-15,-6 0 0 16,-2-5-65-16,0-2-79 16</inkml:trace>
  <inkml:trace contextRef="#ctx0" brushRef="#br0" timeOffset="57811.4464">22577 5397 364 0,'-19'-23'-3'0,"5"3"12"15,2-2 7-15,2 5 2 16,4 5-9-16,-1 3-4 0,1 3-5 16,3 3 2-16,-2 3-7 15,0 0-62-15,3 1-85 16</inkml:trace>
  <inkml:trace contextRef="#ctx0" brushRef="#br0" timeOffset="58233.2681">22687 5332 171 0,'5'6'-4'16,"-3"2"7"-16,-1 0 11 16,6 5 10-16,-2-1-1 0,5 4-17 15,1-1 22-15,-3-1-22 16,2-2-2-16,-3-1-2 15,0-2-1-15,-4-4 2 16,-1-1-2-16,0-4 1 0,-2 0 5 16,0 0 45-16,0-2-21 15,0-5-20-15,0-4-6 16,0-3-3-16,0-2-1 16,-4-2 0-16,3-3 1 15,1 3 0-15,0 0 2 0,0 2 2 16,6 2-2-16,6 2-2 15,4 2-1-15,4 3-1 16,2 0 0-16,0 6 3 16,3 1-2-16,1 0-1 15,-4 0 0-15,-2 5 0 16,1 3 0-16,-3 4 1 0,-1-2-2 16,0 0 1-16,-3 0-23 15,-1-6-75-15</inkml:trace>
  <inkml:trace contextRef="#ctx0" brushRef="#br0" timeOffset="58717.6174">23146 5285 304 0,'-4'0'10'16,"2"0"15"-16,-1-7-1 15,1 2-6-15,-2-1-8 16,4-1-3-16,0-1-1 16,0-4-6-16,0 0 2 15,0-3-2-15,0 1 0 0,4-3 0 16,-2 1 2-16,-2-1-3 16,0 3 1-16,0 2 1 15,0-3-1-15,-2 6 0 16,-5 2 0-16,-2 0-1 0,-2 3 2 15,0 2-1-15,3 2 0 16,-2 0 0-16,5 0 1 16,1 5-2-16,4 2-3 15,2 1 2-15,10 1 2 16,5 6 0-16,1-3-1 16,8 5-3-16,-6-2 3 15,6 3-3-15,-6 0-3 0,-6-4 0 16,-1 1 6-16,-6-3-1 15,-5 0 2-15,-2-3 0 16,0 0 1-16,-15-2 0 16,-3 0 1-16,-3 1-18 15,-5-2-29-15,1-4-23 16,-1-2 7-16,4 0 31 0,5-8-7 16,7-7-83-16</inkml:trace>
  <inkml:trace contextRef="#ctx0" brushRef="#br0" timeOffset="58936.3256">23111 5076 223 0,'7'-14'17'15,"-2"0"26"-15,0 3-13 16,0 3-4-16,0 3-9 0,2 5-5 16,1 0-10-16,3 5-7 15,-1 10 5-15,7 5 0 16,-3 3 0-16,2 2 0 15,1 0 1-15,-1-4-1 16,-4-1 0-16,3-4-15 16,-7-4-36-16,2-7-34 15,-7-3-123-15</inkml:trace>
  <inkml:trace contextRef="#ctx0" brushRef="#br0" timeOffset="59092.5696">23128 5049 219 0,'22'-20'5'0,"2"1"-1"16,5 3-13-16,-2 2-126 0</inkml:trace>
  <inkml:trace contextRef="#ctx0" brushRef="#br0" timeOffset="59561.2695">23486 5078 279 0,'3'-2'8'0,"1"-7"-3"16,-3-4-2-16,3 3-1 0,-4-6-1 15,0 0-2-15,0 2 2 16,0 0 0-16,-7 4 0 16,0 3-2-16,-1 2 0 15,-1 3 9-15,1 2-7 16,-4 6 1-16,4 4-7 0,-1 5-2 16,-1 4 5-16,5 0 0 15,1 0 1-15,4-1 1 16,0-6 1-16,0-1 1 15,4-4 1-15,4-4-1 16,-3 0-2-16,2-3 4 0,-2 0-11 16,2-8 1-16,1-5 7 15,-1 2 0-15,0-6-1 16,0 3 2-16,1-4 13 16,-3 4-7-16,0-1-5 15,2 5 4-15,-1 1 6 16,2 3 1-16,-3 3-5 0,2 3-5 15,-2 0-8-15,2 0-2 16,1 10 1-16,-1 0 3 16,1-2 2-16,1 2-62 15,3-7-70-15</inkml:trace>
  <inkml:trace contextRef="#ctx0" brushRef="#br0" timeOffset="59967.5021">23732 4902 284 0,'5'0'21'0,"0"1"-19"16,0 5-3-16,1 2-1 16,-1 2 1-16,1-2 1 15,-1 3 0-15,-1-2 1 0,-1-2-1 16,-1-3 1-16,-2 0-1 15,0-3 0-15,0-1 1 16,0 0 6-16,0 0-4 16,-5-7-2-16,-1-4 0 15,0-1-1-15,-2-2 1 0,2-4 0 16,1 0 0-16,3-3 1 16,1 3-4-16,1-2 2 15,0 5 2-15,0 3-2 16,0 4 0-16,0 2 4 15,1 6 12-15,6 0-10 0,2 0-8 16,1 7 0-16,2 5 2 16,3 3-1-16,-1 1 2 15,0 0-1-15,-1-3 0 16,1-1-3-16,-3-7-94 16,0-5-88-16</inkml:trace>
  <inkml:trace contextRef="#ctx0" brushRef="#br0" timeOffset="60467.4665">23934 4616 184 0,'-7'5'5'0,"0"6"-3"0,-1 2 1 16,1 1 7-16,4 2-5 16,1 0 0-16,-1 0-2 15,3-2-1-15,0-1-1 16,0-2 0-16,5-1 0 16,0-3 12-16,5-2-3 15,0-2 0-15,2-3 4 0,3 0-8 16,-1 0 10-16,1-6-10 15,1-5-6-15,0 1 1 16,-2-3 0-16,1 1-1 16,-3-4 0-16,-1-1 0 0,-2 0-1 15,0-1-16-15,-2-2 21 16,-4 3-6-16,2 1 1 16,-3 3 0-16,-2 4 1 15,1 3 17-15,-1 5-10 16,0 1-9-16,0 1 3 0,-1 10 0 15,-4 4-1-15,2 3-1 16,-1 1-13-16,4 2 13 16,0-1-3-16,0-4 2 15,10-2 5-15,4-3 16 16,4-4-10-16,5-5-3 16,2-2-7-16,4-7-138 0</inkml:trace>
  <inkml:trace contextRef="#ctx0" brushRef="#br0" timeOffset="60639.3195">24477 4534 172 0,'5'-2'191'0,"7"-5"-189"15,0-4-2-15,1 0 0 16,4 5-2-16,0-5-62 0,0-2-58 15</inkml:trace>
  <inkml:trace contextRef="#ctx0" brushRef="#br0" timeOffset="60998.6822">24650 4363 175 0,'0'-4'29'0,"0"4"34"0,-5 0-47 15,2 5 1-15,-3 6-26 16,1 7 10-16,3 0 0 15,1 2 1-15,1-1 0 16,0 2-4-16,8-5 2 0,3-3-3 16,2-4-4-16,1-4 25 15,2-3-15-15,-2-2 3 16,-2 0-5-16,-4-9 1 16,-6 0-1-16,-2-5 0 15,0-2 2-15,-10-4 4 0,-9-5 5 16,-6 0 4-16,0-5 2 15,-4-2 1-15,0-2 0 16,3 1-1-16,6 3-1 16,2 0-7-16,7 5-4 15,4 5-3-15,4 5-5 16,3 0-1-16,0 6 3 0,10 2-7 16,4 2-20-16,3 3-7 15,3 2 11-15,-3 0-15 16,0 0-58-16,-7 0-118 15</inkml:trace>
  <inkml:trace contextRef="#ctx0" brushRef="#br0" timeOffset="61779.871">24718 4406 102 0,'-7'-6'12'15,"4"1"13"-15,1 3-15 16,0 0-10-16,1 2-21 15,-1 0-4-15,2 0 5 0,0 2 8 16,0 5-1-16,0 4 14 16,0 1 0-16,5 4 5 15,7 2-1-15,1 0 7 16,4 0 6-16,2-2 0 16,3-2-2-16,-2-3-7 0,-2-4-2 15,-2-5 9-15,-5-2 26 16,-3-2-3-16,-6-12 34 15,-2-6-31-15,-2-3-27 16,-12-9-1-16,-7-6-7 16,-8-5 5-16,-4-4-1 15,-4-3-6-15,-1-4 1 0,-2 1 5 16,6 0-4-16,0 6-3 16,5 0 0-16,2 6-3 15,8 7 1-15,6 7-2 16,3 2-2-16,6 9 2 0,4 3-3 15,2 7-25-15,12 3-58 16,4 3-94-16</inkml:trace>
  <inkml:trace contextRef="#ctx0" brushRef="#br0" timeOffset="61951.7568">24480 4220 396 0,'0'0'43'0,"5"-2"-18"16,19-9-19-16,15-5-4 15,12-3 0-15,12-4-4 16,10-12-79-16,6-2-235 16</inkml:trace>
  <inkml:trace contextRef="#ctx0" brushRef="#br0" timeOffset="62826.7102">22816 5602 255 0,'0'0'6'0,"1"-5"26"0,17-4-25 16,4-2-1-16,5 1-1 15,3-3-1-15,2-1-1 16,4-2 4-16,8-4-4 15,0-3-1-15,9-5 0 16,8-5 2-16,7-5-2 0,7-2 1 16,8-3-1-16,5-2 1 15,7-1-1-15,-2-4 3 16,8 0-4-16,0-4 2 16,1 2-1-16,0-2 0 0,1 0 0 15,-1 4-2-15,-5 0 0 16,-4 4-2-16,-3 1 2 15,-9 6 2-15,-6 2-4 16,-9 1 2-16,-6 6 2 16,-11 6-4-16,-10 3-1 15,-10 7-13-15,-11 5-8 0,-11 5-23 16,-7 4-21-16,-13 0 0 16</inkml:trace>
  <inkml:trace contextRef="#ctx0" brushRef="#br0" timeOffset="63232.8945">23081 5542 278 0,'0'0'28'0,"0"-4"7"16,6-5-19-16,4-2-10 15,4-1-1-15,8-4 2 16,2-4-1-16,6 0 0 15,8-2-1-15,7-6-3 0,12-2 0 16,8 0-2-16,12-4 1 16,6-1-1-16,7-1 0 15,7-1-1-15,3-5-17 16,2 2-4-16,3-2 5 16,0 2 5-16,0-3-10 0,-8 5-8 15,-4 2-11-15,-11 4-28 16</inkml:trace>
  <inkml:trace contextRef="#ctx0" brushRef="#br0" timeOffset="68029.6123">20115 5872 215 0,'0'0'16'15,"0"0"-2"-15,0-6 22 16,0 3-32-16,0-1 3 15,1 0-1-15,5 3-4 0,2-3 0 16,0 1 0-16,3 1-3 16,2-2 0-16,1 1 2 15,2 1-1-15,0-2 0 16,1 1 0-16,2-1 0 16,-1-1 0-16,-1 1 1 15,4-1-1-15,-1-4 0 0,-1 2 0 16,3 0 0-16,1 0 0 15,1-4-1-15,3 4 2 16,1-2-1-16,5 0 0 16,-4-2-1-16,7 2 0 15,-2-1 1-15,3-1-1 0,-1 0 2 16,-1 0-2-16,3 1 1 16,-3-3 1-16,1 1-2 15,1-3 2-15,-1 1-1 16,5 1 1-16,3-2-1 0,-2-1 1 15,6 0 0-15,-2 0-1 16,1-1 0-16,2 2 0 16,-3-2 0-16,0-1 0 15,1 3 0-15,-2-3 0 16,2 2 0-16,-3-2 0 16,3 0 1-16,1-2 0 0,1 0-1 15,0-1 2-15,-1 0-1 16,3-1 1-16,-3 3 3 15,2-2 8-15,-1-1-2 16,-3 2-4-16,2-2 0 16,1 4-2-16,-2 0-2 0,1 0-2 15,-1-4 1-15,0 3-2 16,2-2 2-16,-2-1-1 16,2 1-1-16,2-3 0 15,-1 3 0-15,0-2 1 16,-1 2-1-16,-1-1 0 0,3 1 0 15,-3 0 0-15,1-1 0 16,1 1 0-16,2-1 0 16,-2 1 0-16,4-3 0 15,0 3 1-15,1 0-1 16,3 0-2-16,-2-3 3 0,-2 1-1 16,1 0 0-16,-3-2 0 15,-1 2 0-15,-7-3 0 16,2 5 0-16,-5-2 0 15,-2 3 1-15,-1-3-2 16,-2 2 2-16,0 1-1 0,1 1 0 16,1-3 1-16,0 1-1 15,0-1-1-15,3 0 2 16,-2-1-1-16,1 1 0 16,-2-3 0-16,-3 0 0 15,-2 0 1-15,-1 0-1 16,-5 1 0-16,0-1 0 0,-3 2 1 15,-5-2 0-15,3 2 0 16,-6 0 8-16,0-1 0 16,1 1 1-16,-2-5-4 15,0 1-2-15,-1 3 0 16,-2-7-2-16,3 0 0 0,-3 5 0 16,-2-3-1-16,-1 1-1 15,-2-1 1-15,-4 1 0 16,-1-1 2-16,0 1 3 15,-1-1-4-15,-1-1 1 0,0-1-1 16,0 1-1-16,0-2 0 16,0 2 0-16,0-3-1 15,-3 1 2-15,-2 2-2 16,-1 2 1-16,-1-2 1 16,-2 3 0-16,0-4 4 15,0 6-6-15,-4-3 0 16,3-1 1-16,1 1-1 0,0-3 2 15,-2 2-2-15,1-1 0 16,-2 0 0-16,2 2 0 16,1-1 0-16,-2 1 0 15,2 0 1-15,-2 2-1 16,3-1 1-16,-2 2-1 0,3 0 0 16,-2 0 1-16,0-1-1 15,0-2 0-15,0 0 0 16,-1 3 1-16,0-1-1 15,0 1 0-15,-3 0 0 16,2 2 0-16,-1-1 0 0,-1 4-1 16,-1 1 1-16,-1 1 0 15,-2 0 0-15,2 1 0 16,-3-1 0-16,-2 0 0 16,0 0 0-16,3 0 0 15,-5 0 0-15,0 0-1 0,0 4 2 16,-5-2-1-16,3 4 1 15,-3-3-2-15,-2 3 0 16,-3 3 0-16,-4 0 3 16,-1 0-1-16,-3 2-2 15,-2 3 1-15,-2 1 0 0,-3-1-1 16,-3 4-1-16,0 0 3 16,-5 0-1-16,0 0-1 15,1 0-1-15,-1 4 0 16,0-1-1-16,-2 1 3 15,-1 2-2-15,-3 1 1 16,2-2 1-16,-6 2-2 0,-1 2 2 16,0-2-1-16,-2 5 1 15,-2-1-2-15,1 2 2 16,1-1-1-16,0 4 0 16,2 0-2-16,-2 2 2 15,-1 0 0-15,1 0 0 0,-4 0-1 16,0-3 1-16,-5 2-2 15,1 3 1-15,1-1 3 16,-5 0-1-16,2 5-1 16,0-2 0-16,0 4 0 15,2-3 1-15,1 4-6 0,-6 0 3 16,6-1 1-16,-1 5 0 16,-1-1 2-16,1-2-1 15,-2 4 1-15,0-1-1 16,-2 1-1-16,2 2-1 0,1-2 0 15,0 4 0 1,5-2 3-16,4 3-4 0,4-1 6 16,4 1-4-16,4-1 4 15,4 0-2-15,2 1 0 16,0 1 1-16,-1-1-1 16,5 4 0-16,-1 0 0 0,4 2-1 15,4 0 2-15,0 2-2 16,5-1 1-16,2 4 0 15,3 0-2-15,-5 6 1 16,7 5 1-16,-3-3 1 16,1 9-1-16,2-3-1 15,2 5 0-15,2-2 1 0,1 0-1 16,3 0 1-16,1-1 0 16,-1 3-2-16,7-3 1 15,2 2 0-15,-2-6 0 16,5 3 0-16,2 0 0 0,2-5 1 15,1-1-2-15,2 1 0 16,0-3 1-16,5-2-2 16,4-3-2-16,6-4 0 15,-2 1-20-15,9-4 26 16,-1-4 0-16,5-1-1 16,1-1-1-16,1-5 2 0,5 2 0 15,-1-2-2-15,4-2 2 16,2 0-1-16,1-5 2 15,2 2-2-15,5-2 3 16,-2-3-1-16,7-3-1 16,0-1-1-16,2-4 1 15,1 0 1-15,2-1-1 0,-2-4 1 16,2 0-1-16,4-2-1 16,1 2 2-16,0 0 0 15,2-2-2-15,-1 2 0 16,3-2 0-16,4 4 0 0,-4-4 0 15,-1 0-17-15,1-3-60 16,-6-1-103-16</inkml:trace>
  <inkml:trace contextRef="#ctx0" brushRef="#br0" timeOffset="70154.6728">20109 4600 216 0,'-13'0'44'0,"-4"0"-31"16,0 0-9-16,-5-2 1 15,-5 2-2-15,-2 0 2 16,-5 2-2-16,-5 1 1 0,-3 8-4 16,-8 2 2-16,-8 3-2 15,-3 1 0-15,-9 7 1 16,-5-1-2-16,-10 4-1 15,-1 1-6-15,-6 2-7 16,0 1 1-16,1-1 5 16,0 2 4-16,3-1 4 15,3-1 2-15,8-2 0 0,7 0 2 16,11-2 3-16,4-1-2 16,11-4 1-16,8 1-2 15,6-2-1-15,4-5-3 16,5-4-1-16,3 1-6 15,5-5 10-15,4 2-3 0,6-9-19 16,1 0-74-16</inkml:trace>
  <inkml:trace contextRef="#ctx0" brushRef="#br0" timeOffset="70467.1566">18594 4760 342 0,'0'-13'11'16,"0"0"-10"-16,-2 4 3 15,-7 4-2-15,-4 5-2 16,-5 0 1-16,-8 9-1 16,-7 7 2-16,-10 9-5 15,-5 7 2-15,-4 7-5 0,1 5-2 16,2 5 3-16,3 4 4 15,10 1 2-15,6 1-1 16,8-3-2-16,10-4-1 16,12-8 0-16,3-5-4 15,21-12-20-15,8-9 20 0,6-7 13 16,3-5-6-16,-1-2-26 16,-3-2-53-16,-8-7-36 15</inkml:trace>
  <inkml:trace contextRef="#ctx0" brushRef="#br0" timeOffset="71123.3458">15778 5474 457 0,'-27'-16'2'0,"6"-4"-1"0,3 6 1 16,7 1 0-16,4 5 0 16,5 2 3-16,-2 6-2 15,4 0-7-15,0 3-10 16,10 15 15-16,2 2 0 16,4 9 0-16,2 6-2 15,2 3 1-15,2-1 1 0,-5-1-1 16,0-6-1-16,-3-5-10 15,-1-9-12-15,-6-5 10 16,-4-6 7-16,3-1 5 16,-6-4 6-16,0 0 2 15,0-5-1-15,0-8-4 0,-4-1-1 16,2-8 0-16,1-3 2 16,1-1-5-16,0-5-1 15,1 3 6-15,6 1 0 16,4 4 4-16,0 1 5 15,0 7-12-15,0 4 0 0,1 4 0 16,0 4-2-16,-2 3-5 16,-1 0 5-16,-1 8-4 15,-1 2 3-15,3 5 3 16,0-1 0-16,4 0 0 16,-1-3 0-16,3-4-11 0,4-1-43 15,4-6 3-15,-2 0-53 16,0-9-105-16</inkml:trace>
  <inkml:trace contextRef="#ctx0" brushRef="#br0" timeOffset="72060.7784">16246 5379 305 0,'0'-11'31'0,"0"1"-2"16,0 1-6-16,0 3-4 15,0 5-11-15,0 1-1 16,0 0-6-16,0 0-10 0,0 4 10 15,0 4-1-15,7 3-1 16,-2-3 0-16,3-2 1 16,1-3-4-16,-1 1-1 15,2-4 2-15,-1 0 0 16,3-5 4-16,-4-3 1 16,-1-4-1-16,0-1-1 0,-1-6 2 15,-2 3-1-15,-2 1 2 16,-2-1-1-16,0 4 0 15,0 0 0-15,0 3-2 16,0 4 0-16,1 1-1 16,3 4-1-16,1 0-23 0,0 8-3 15,7 7 11-15,2 7 4 16,2 8 9-16,2 8 3 16,2 6 1-16,0 6-3 15,2 7 4-15,-1 6-2 16,-3 1 0-16,-1-2 0 0,-2-6-4 15,-1-10 5-15,-2-10-1 16,-2-15-4-16,-5-7 4 16,-3-8 2-16,-2-6 2 15,-4 0 19-15,-11 0-13 16,0-7-6-16,-4-6-1 16,-1-1 2-16,1-8 2 0,5-6 2 15,1-5 0-15,6-2-4 16,5-6-2-16,1-3-2 15,1 1 1-15,0-2 0 16,3-2 0-16,4 5 0 16,4 2 1-16,4 1 0 0,-3 6-1 15,4 0 1-15,2 6-1 16,-3 4 0-16,0 4 0 16,4 3-1-16,-6 4 1 15,4 6-1-15,0 4-1 16,-3 2-1-16,2 12-3 0,0 8-2 15,1 7 3-15,-2 4 4 16,0 2-1-16,-3-1 2 16,-3-5-2-16,1-6 2 15,-3-4-2-15,-4-9 1 16,-1-2 0-16,-2-6 1 0,0 0 2 16,0-4 23-16,-11-8-23 15,-2-8-2-15,-4-4 0 16,-7-4-1-16,1-3 1 15,-1 0-1-15,1-1-1 16,5-2-2-16,6 4-3 16,2-2-1-16,7 5 1 0,3 0-5 15,0 2-9-15,2 2 14 16,9 3 5-16,1 2 3 16,5 8-1-16,-3-1 1 15,0 7-2-15,-3 3-2 0,-1 1 1 16,-4 0-3-16,-3 5-7 15,-3 6 3-15,0 4 13 16,-2 4-4-16,-5-1 0 16,-1 1-1-16,1-1-45 15,1-5-48-15,4-8-4 16</inkml:trace>
  <inkml:trace contextRef="#ctx0" brushRef="#br0" timeOffset="72795.1016">16792 4914 332 0,'4'-9'18'16,"-4"3"13"-16,0 5-13 15,0 1-9-15,0 0-10 16,2 1-4-16,-1 10-1 16,6 3 6-16,-2 8 0 0,0-4 0 15,2 3-5-15,3-1 0 16,2-1-2-16,-2-4-4 15,5-5 4-15,1-5-1 16,-3-3-3-16,1-2 1 16,-3-2 5-16,-2-6 5 0,0-4 0 15,-4-1 0-15,-3-5 3 16,-2 2 0-16,0-1-1 16,-9-1 1-16,-3 0 0 15,-1 4 5-15,-1 3-4 16,1 4 1-16,2 1 0 15,1 6 3-15,-2 0-7 16,5 0 1-16,2 2-2 0,0 3 0 16,1-1-1-16,3-2 1 15,1-2-1-15,0 0 1 16,0 0-6-16,3 0 13 16,8-7 0-16,1-3-6 0,8 0 2 15,0-2-3-15,1 1 0 16,1 0 0-16,1 4 0 15,-4 3 0-15,3 2-2 16,-3 2 1-16,0 0-1 16,1 9-2-16,-2 4 1 15,-2 0-1-15,-3-1 0 0,-3 0 3 16,-1-1 1-16,-4-4-2 16,0 1 1-16,-3-5 2 15,-2 1-1-15,0-4-6 16,0 0-1-16,0 0 15 15,0-6-7-15,0-5-2 0,0-5-6 16,0-3 5-16,0-3 5 16,0 1-2-16,0-4 3 15,0 2-3-15,0-1 4 16,0 7-1-16,5 4 0 0,2 3-2 16,0 2 0-16,0 8-2 15,4 0-4-15,-1 0-2 16,2 11 3-16,0 1-3 15,-2 3 2-15,2 1 4 16,-3-2 1-16,1-3-7 16,0-2-68-16,-2-4 23 0,-1-3-20 15</inkml:trace>
  <inkml:trace contextRef="#ctx0" brushRef="#br0" timeOffset="73795.0466">17317 4723 270 0,'0'-7'56'0,"0"-2"-19"0,0 5-13 16,0 3-8-16,0-1-8 16,2 2-7-16,4 0-7 15,-1 0 7-15,2 0 0 0,2 0-2 16,2-2-1-16,1-3 2 16,-1-4 3-16,2-4 1 15,-5-3 2-15,3-4 0 16,-3 1 12-16,-1-4 2 15,-2 1-11-15,-2 1 3 16,1 3 0-16,-1 2-6 0,-1 2-4 16,0 5 1-16,1 3-3 15,2 6 1-15,2 0-4 16,0 6-5-16,6 12 2 16,-1 12 1-16,5 9-10 15,-2 13-8-15,2 7 13 16,-3 9 2-16,1 5 0 15,-3 2 1-15,-3-8 4 0,2-7-15 16,-4-10 13-16,0-13 3 16,-2-12-6-16,-1-13 2 15,-3-4 5-15,-1-8 0 0,0 0 8 16,-5-12-4-16,-5-7-4 16,-3-4-20-16,-3-11-1 15,-2-5-13-15,2-8 6 16,3-3 6-16,2-3 16 15,3-1 3-15,2 4 7 16,2 4 43-16,2 5-20 0,0 5 3 16,2 4-8-16,0 4-14 15,0 1-4-15,0 2 2 16,8 4 4-16,1 3-4 16,2 7-1-16,3 2-4 0,2 7 0 15,1 2-4 1,2 4-2-16,-1 8 1 0,2 6 1 15,-1 0 1-15,-2-2 0 16,-5-2 3-16,0-3 0 16,-5-2 0-16,-2-5 0 15,-3-1 0-15,1-3 0 0,-3 0 1 16,2 0 4-16,-2-7 8 16,0-5 0-16,0-4-8 15,0 0-1-15,0-4-1 16,0-2 2-16,0 6-1 15,1 0-2-15,5 4-3 16,0 3 2-16,1 2-1 0,2 1 0 16,1 6-1-16,3 0 0 15,1 0-1-15,3 2-1 16,-3 5 2-16,2 1-1 16,-5-3 4-16,0-2-4 0,-4 2 2 15,-2-3 0-15,-3 0 0 16,0-2 2-16,-2 0-2 15,0 0 4-15,0-9-8 16,0-2 9-16,-4-3-4 16,-1-2 0-16,2-1 0 0,-1-3 0 15,4 0 1-15,-3 2 1 16,3 4 2-16,0-2-1 16,0 5 4-16,0 3 5 15,7 2-6-15,3 2-5 16,2 4-4-16,8 0 0 15,4 6-6-15,5 6 8 0,3 8-2 16,2-2 1-16,2 3-9 16,-4-3-91-16</inkml:trace>
</inkml:ink>
</file>

<file path=ppt/ink/ink2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5:51.865"/>
    </inkml:context>
    <inkml:brush xml:id="br0">
      <inkml:brushProperty name="width" value="0.05292" units="cm"/>
      <inkml:brushProperty name="height" value="0.05292" units="cm"/>
      <inkml:brushProperty name="color" value="#FF0000"/>
    </inkml:brush>
  </inkml:definitions>
  <inkml:trace contextRef="#ctx0" brushRef="#br0">3459 9607 204 0,'0'0'3'0,"0"0"10"0,0 0 7 16,0 0-11-16,0-4-4 16,2 4-3-16,4 0-3 15,1 0 1-15,2 0 0 16,4 0 0-16,3 0 0 16,4 0 0-16,1 0 0 15,4 0-6-15,2 0 10 0,5 0-4 16,2 0 0-16,4 0 2 15,2 0-1-15,5-2 0 16,2 1-1-16,-1 1 0 16,5 0 1-16,1 0-1 15,3 0 0-15,2 0 0 16,3 0 0-16,3 3 0 16,3 2 0-16,5-1 1 0,0 2-1 15,6-3-1-15,1 1 2 16,4-3-1-16,2 3 0 15,-3-2 0-15,2-1 1 0,-1 3-2 16,3-1 2-16,3-1-1 16,0 2 1-16,0-2-1 15,6 0 0-15,-1-1 0 16,0 3 0-16,-1-4 1 16,1 2-1-16,-1-1 2 15,1-1-1-15,-3 2-8 16,7-2 11-16,-4 2-2 0,2-2 1 15,-5 0-2-15,2 0 2 16,-1 0 1-16,1 0-1 16,-1 0 0-16,1 0-1 0,1 0-1 15,-1 0 1 1,0 0 0-16,-2 1 0 0,-2-1-1 16,-1 4 0-16,1-2-2 15,0 0 0-15,0-1 3 16,-1 2-2-16,-4-2 3 15,2 1-1-15,-2 0-2 0,0 0 0 16,-3-1 0-16,1 1 0 16,-2 0 0-16,7 0 0 15,-1-2 1-15,-2 1-1 16,0-1 1-16,2 0-1 16,-2 0-1-16,-1 0 2 15,-1-1-1-15,0-3-1 0,1 1 2 16,-1-1-1-16,2-2 1 15,-1 3 1-15,1-3 0 16,5 1-2-16,0 0 1 16,0 0-1-16,2 1 2 15,-1 0-3-15,-3 1 4 16,1-1-5-16,-4 3 4 0,-3 1-4 16,1 0 0-16,-1 0 4 15,-4 0-2-15,2 0 0 16,-5 0 2-16,0 0-2 0,2 0 1 15,-7 1-1-15,0 3 2 16,-2 1-2-16,-1 1 0 16,-6-1-1-16,0 0 2 15,-3 0-3-15,-4-1 3 16,-4 0-2-16,0-3 2 16,-4 2 0-16,-2-2-1 0,-1 1 1 15,-5 2-2-15,-1 1 1 16,-2 4 0-16,-8 2-6 15,-5 7-3-15,-11-3-67 16,-9 3-145-16</inkml:trace>
  <inkml:trace contextRef="#ctx0" brushRef="#br0" timeOffset="2343.7898">16855 9769 198 0,'0'-6'9'16,"0"1"2"-16,0 2 0 0,0-1 1 16,0 3-2-16,0-4 13 15,0 2-20-15,2 1-1 16,6-1-3-16,2 1-13 0,9 0 9 15,2 2 14-15,6 0-8 16,7 0 0-16,8 0-1 16,2 0 0-16,8 2 0 15,4 3 1-15,4 3-2 16,8-5 1-16,0 3 0 16,7-3 0-16,-1-1-1 0,3 1 0 15,2-3-9-15,3 0-4 16,1 0-2-16,3 0 3 15,1 0 3-15,1-2 10 16,-1-1 3-16,-1 0-2 16,-3-1 1-16,-3 2 0 15,-2 1 1-15,3-4 0 16,3 5-1-16,1-1-1 0,6 1 1 16,1 0-2-16,1 0 2 15,1 0-12-15,-5 0-27 16,-4 0-52-16</inkml:trace>
  <inkml:trace contextRef="#ctx0" brushRef="#br0" timeOffset="3359.3554">20510 9728 165 0,'54'-6'12'0,"2"-1"9"16,2 0-9-16,8 4 2 16,0-1-14-16,4 1 27 0,3 1-20 15,3 2 2-15,1-4-3 16,9 4-2-16,-1-2 3 16,3 1-3-16,5-3 0 15,2 2-3-15,2-1 3 16,3-2-10-16,-5 1 13 15,1-4-6-15,-5 0-2 0,-8 1 2 16,0 1-3-16,-5-3 6 16,0 4 6-16,-1-1-10 15,-1 3 0-15,-3 2-4 16,0-2 4-16,-7 3-10 16,-9 0-2-16,-7 0 0 0,-6 0-12 15,-10 0 13-15,-9 3-6 16,-8 0-2-16,-11 2-8 15,-6 1-38-15</inkml:trace>
</inkml:ink>
</file>

<file path=ppt/ink/ink2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6:19.842"/>
    </inkml:context>
    <inkml:brush xml:id="br0">
      <inkml:brushProperty name="width" value="0.05292" units="cm"/>
      <inkml:brushProperty name="height" value="0.05292" units="cm"/>
      <inkml:brushProperty name="color" value="#FF0000"/>
    </inkml:brush>
  </inkml:definitions>
  <inkml:trace contextRef="#ctx0" brushRef="#br0">21429 11121 318 0,'4'-2'10'0,"1"1"-6"16,2 1-5-16,3 7-2 15,4 11 2-15,4 3 1 16,3 11-1-16,8 5 1 16,3 8 1-16,5 5-2 15,2 5 5-15,0 3-4 0,-1-2 1 16,-3 0 1-16,-4-6-1 16,-2-4-1-16,-6-10-16 15,-6-10-24-15,-7-4-37 16,-4-13-8-16</inkml:trace>
  <inkml:trace contextRef="#ctx0" brushRef="#br0" timeOffset="906.194">21223 11196 292 0,'-18'-15'5'16,"0"2"5"-16,6-4 11 15,4-1-4-15,6-1-6 16,2-2-2-16,0-6 3 15,15-3-7-15,12-3-3 16,5-4 1-16,11-4-3 0,8-4 1 16,6 1-7-16,4-6-3 15,2-2-1-15,0-3 3 16,3 1 4-16,0-3 4 16,-3 0 0-16,0 0 0 0,0 3 0 15,-6 1-1-15,-1 3 1 16,-4 0 0-16,-3 4-2 15,-7 1 3-15,0 4-2 16,-6 4 1-16,0 1 1 16,-4 4-2-16,0 1 1 0,-3 7-1 15,0 2 2-15,-4 4-2 16,1 4 2-16,-6 3-1 16,1 4-1-16,-1 6 0 15,-1 1-1-15,3 0-3 16,-2 12 1-16,1 7-1 15,6 7 1-15,0 2 6 0,3 8-2 16,1 1 0-16,4 4 0 16,-2 1-2-16,2 0 3 15,6 3-2-15,-7-2 0 16,1-4 2-16,-2 0-4 16,-3-2 4-16,-1-1-2 0,0-5 0 15,-4-1 0-15,1-2 0 16,-4 3 0-16,2-5 0 15,-4 3 0-15,-3-3 0 16,0 1 1-16,-5-4 0 16,-3 1-1-16,-3-3 1 0,-6 1 1 15,0-1 1-15,-6 2-1 16,-13 0 2-16,-5 2-1 16,-8 2-1-16,-6 1 0 15,-11 5 1-15,-2 1-2 16,-8-1-1-16,-9 6 3 15,-3-1-4-15,-4 5 3 0,-5-2-1 16,2 4-1-16,-1 3 1 16,4 0-1-16,-1 2 2 15,1 0-2-15,2 3 1 16,3-1-2-16,1 2 2 16,1-2 0-16,-1-1-1 0,4 1 1 15,2-1-1-15,4-2 2 16,6-2-4-16,2-7-3 15,10-2-19-15,6-10-19 16,11-8-44-16,7-12-125 0</inkml:trace>
  <inkml:trace contextRef="#ctx0" brushRef="#br0" timeOffset="1624.8829">25292 9439 125 0,'1'-20'272'0,"-1"-1"-263"15,0 5 3-15,0 2-5 16,0 6 0-16,0 1-2 16,0 4-4-16,2 1 1 15,-2 2-2-15,6 0 0 0,-1 0 0 16,6 9-2-16,1 9 2 15,6 8 0-15,8 12-1 16,-1 9 1-16,6 10 0 16,-3 5 0-16,1 9 0 15,-5 3 0-15,2-1 0 0,-6-2 1 16,-3-9-1-16,2-8 0 16,-4-11-1-16,0-13 0 15,-1-12-22-15,3-9-27 16,-7-9-75-16</inkml:trace>
  <inkml:trace contextRef="#ctx0" brushRef="#br0" timeOffset="2452.9611">25242 9471 363 0,'-10'-16'8'0,"8"0"-1"16,2-1 3-16,6 2-1 16,12-2-2-16,9-1-5 15,11-3 1-15,7 1-3 0,13-5 1 16,10 0 0-16,3-4 0 15,12-2-1-15,5-1 0 16,4-1-3-16,-2 1-14 16,2 0-12-16,-4 0-1 15,-3 3-5-15,-4 0 11 16,-3 2 4-16,2 4 2 16,-5-2 10-16,-1 4 16 0,-2 2-9 15,-1-3 3-15,-6 4 1 16,-6 0-2-16,-8 4 14 15,-7 1-9-15,-9 3-4 16,-9 3 5-16,-8 1-1 0,-7 2 5 16,-3 4 6-1,-3 0-5-15,-3 0-1 0,-2 12-7 16,0 0-1-16,3 6 0 16,-3 2-1-16,0 6-1 15,0 6 0-15,0 2-2 0,0 4 2 16,0 5-1-16,0 3 1 15,2-2-2-15,0 3 2 16,3-4-1-16,0 1-1 16,1-6 2-16,3 0-1 15,-4-4 0-15,0-3 0 16,1-3 0-16,-3-3 0 0,2-2 0 16,-5 1 0-16,0-6 1 15,0 2-1-15,0-1 1 16,-10 0 2-16,-2-2-1 15,-5 0-1-15,-5-1 2 16,-2 2-1-16,-8-4-1 0,-4 1 1 16,-4-1-1-1,-1-1 0-15,-8-1-1 0,-4 1 2 16,-7-1-1-16,-8 4-1 16,-9 0 1-16,-8 3-1 15,-7 1-7-15,-4 0 2 0,-5 1 3 16,1-1 1-16,-1 1 0 15,2-1 0-15,6 0-1 16,3-1 5-16,8 1 2 16,8-1-1-16,8 1-4 15,6 2 5-15,10-1-5 16,7-5-30-16,5-7-138 0</inkml:trace>
  <inkml:trace contextRef="#ctx0" brushRef="#br0" timeOffset="3359.223">21255 11011 300 0,'0'-13'-14'15,"-9"2"19"-15,2-1 14 16,1 3 7-16,3 1-4 16,1 1-6-16,-2 4-4 15,4 3-5-15,0 0-4 0,2 0-2 16,10 7-2-16,3 9 1 15,4 9 0-15,3 11 0 16,2 5-2-16,-1 9 2 16,-3 2 0-16,1 1 0 15,-6-1 2-15,3-4-2 16,-2-1 0-16,2-7 0 16,2-2 0-16,1-6 0 0,3-7-24 15,-3-7-100-15</inkml:trace>
  <inkml:trace contextRef="#ctx0" brushRef="#br0" timeOffset="4202.9095">21565 11021 109 0,'-7'-5'260'0,"1"-4"-256"0,2 1-2 16,2 5 1-16,2 3-3 16,4 0-5-16,6 11 8 15,7 7-3-15,2 5-5 16,5 9 7-16,-1 2-2 0,4 0 0 15,2-4 0-15,0 0 0 16,-3-3 0-16,-1-5 0 16,-1-6 0-16,-6-8 3 15,-6 0-3-15,-5-5 1 16,-3-1 0-16,-3-2 3 16,-1 0-1-16,0-9 2 0,-5-3 2 15,0-6-2-15,-4-2-3 16,4-5 0-16,-3 0 1 15,6 0 1-15,2-2-3 16,0 5 1-16,0-2 0 16,12 5-2-16,-2-1 2 15,4 8-3-15,3 2 1 16,-2 7 0-16,2 3-1 0,-3 0-3 16,-1 11 2-16,-1 4-4 15,-5 7 4-15,-2 3 2 16,-3 0-2-16,-2 2 3 0,0-4 1 15,-8 2-1-15,-3-3 1 16,1-3 0-16,-2-5-3 16,4-3 1-16,-1-4-7 15,2-5-11-15,1-2-8 16,2 0-30-16,1-11-120 16</inkml:trace>
  <inkml:trace contextRef="#ctx0" brushRef="#br0" timeOffset="4468.5169">22034 10996 213 0,'0'-18'10'0,"0"4"23"16,0-2 15-16,0 7-10 16,-4 0-15-16,1 4-2 15,1 1-6-15,0 2-6 16,2 2-6-16,0 0-4 0,0 10-1 15,0 0 2-15,2 8 0 16,0 0-1-16,3 0 2 16,1 1-4-16,0-5-13 15,-3-1 6-15,2-3-11 16,0-2-6-16,-1-4-34 0,-1-4-2 16,2 0-33-16</inkml:trace>
  <inkml:trace contextRef="#ctx0" brushRef="#br0" timeOffset="4609.1319">22095 10949 106 0,'3'-5'18'16,"-3"0"45"-16,0 5-15 15,1 0-37-15,1 0-10 0,3 0 1 16,1 2-1-16,2 3-2 16,-1 0 3-16,1-1 0 15,-3-1-33-15,-3-3-48 0</inkml:trace>
  <inkml:trace contextRef="#ctx0" brushRef="#br0" timeOffset="5359.074">22154 10918 235 0,'0'0'63'16,"0"0"-36"-16,2 0-26 0,4 0 0 15,-1 0 0-15,1 0 1 16,1 0-2-16,0 0 2 15,-1 0-2-15,-1 0 4 16,0 0 0-16,-1 0 0 0,-1-4-2 16,1-3-1-16,-3 0-2 15,1-4 2-15,0 1-3 16,1 0 3-16,-3 2-1 16,1-1 0-16,1 1 0 0,-2 3 1 15,2 3-1-15,1 1 0 16,1 1 0-16,1 0-4 15,2 0 0-15,3 5 3 16,-2 0-2-16,1-1 4 16,2 0-1-16,2-3 2 15,-5-1 1-15,2 0 0 16,-1-11-3-16,-4-3-33 0,-3-5-20 16,-2-1 3-16,0-3 20 15,-11-4 17-15,-2-2 14 16,-3-1 23-16,1-2 10 15,2 0-16-15,-2 0 8 0,2 3-10 16,3 4 14-16,0 3-23 16,2 5 10-16,2 7 1 15,5 5-9-15,1 2-2 16,0 3-6-16,0 11-2 16,5 8-1-16,5 8 2 0,2 9 0 15,0 1 0-15,5 5-1 16,-2-5 1-16,2-5 0 15,0-1 1-15,2-10 0 16,-5-7-2-16,0-3 2 16,-3-5-1-16,-2-5 1 15,-2-1 1-15,-1 0 0 0,-5-6 0 16,1-6-1-16,-2-4 1 16,0-3-2-16,0-2 0 15,0-3 1-15,-2 1-1 16,-3-1 0-16,0 6 0 15,-1 3 0-15,2 6 2 0,3 3 15 16,-3 6-5-16,2 0-11 16,1 13-3-16,1 3 2 15,0 0 0-15,0 4 0 16,1-5 0-16,12 0 1 16,5-6-1-16,4-6 0 0,3-3-33 15,-1-3-112-15</inkml:trace>
  <inkml:trace contextRef="#ctx0" brushRef="#br0" timeOffset="5780.9138">21971 10882 285 0,'-7'0'10'0,"0"0"-5"16,0 0-2-16,2 4-3 0,2 8 0 15,3 1-1-15,0 1-2 16,5 0-22-16,5-4-75 16</inkml:trace>
  <inkml:trace contextRef="#ctx0" brushRef="#br0" timeOffset="7766.3987">22020 11008 63 0,'-3'-9'48'0,"-1"1"-47"0,1-3 6 16,1 0-2-16,0 3 3 16,-4-4-8-16,4 4 0 15,-3 1 10-15,1 2 5 16,1-1 11-16,-2 1-3 16,1 3-2-16,0 0-16 0,0 2-3 15,-3 0 4-15,4 4-8 16,-2 7-1-16,0-1 2 15,-2 6-2-15,6 0 3 16,-3 4 0-16,2-3-2 16,2 1 1-16,0-1 1 0,0-2-1 15,0-2 1-15,10-8-5 16,0-3 6-16,4-2 17 16,3-5 10-16,5-7-18 15,2-6-5-15,3 0-4 16,2-2-1-16,0-3-48 15,-2 2-32-15</inkml:trace>
  <inkml:trace contextRef="#ctx0" brushRef="#br0" timeOffset="8438.2743">22740 11014 71 0,'-4'0'49'16,"1"0"-32"-16,-2 0-1 15,-1-3-2-15,5-1 8 0,-3 0-7 16,2 0-8-16,1 1-2 16,-4 0-4-16,3-1-14 15,1-3-143-15</inkml:trace>
  <inkml:trace contextRef="#ctx0" brushRef="#br0" timeOffset="8938.2366">22695 10986 126 0,'12'17'0'0,"0"-2"1"15,0 1 2-15,-2-2 0 0,0-1 0 16,-5-3 1-16,1-5 1 15,-5-3 9-15,-1-2 69 16,0 0 23-16,0-10-72 16,-7-5-20-16,-1-6-7 15,-9-3-1-15,-5-4 3 0,1-3 2 16,-6-2-7-16,0-1 3 16,2 1 2-16,0-2-2 15,5 3-4-15,2 4 0 16,4 3-1-16,6 1-1 0,6 3-1 15,2 5 1-15,0 0-1 16,7 6-1-16,5 2-5 16,3 4-32-16,2 4-35 15,-1 2-58-15,-5 12-65 16</inkml:trace>
  <inkml:trace contextRef="#ctx0" brushRef="#br0" timeOffset="9110.067">22558 11011 216 0,'8'0'44'15,"3"-8"-4"-15,3-8-28 0,4-5-7 16,4-4 1-16,1-2-2 16,2-1-4-16,-4 3-46 15,-2 0-84-15</inkml:trace>
  <inkml:trace contextRef="#ctx0" brushRef="#br0" timeOffset="9360.064">22775 10858 369 0,'1'0'30'15,"1"-6"-7"-15,2-2-16 16,4 1-4-16,1 0-2 16,2 3 2-16,3-1-3 15,1 2-18-15,-3-4-51 0,-1-2-102 16</inkml:trace>
  <inkml:trace contextRef="#ctx0" brushRef="#br0" timeOffset="9672.5616">22858 10605 347 0,'-5'-5'16'0,"0"1"0"0,1 1-9 15,4 3-4-15,0 0-1 16,0 4-5-16,0 10 2 16,2 5 1-16,7 6 0 0,-2 4-1 15,4 1 2-15,0-1-2 16,-3-4 1-16,6-7 1 15,-4-2-1-15,0-7-3 16,0-4-32-16,-3-5-38 16,-4 0-79-16</inkml:trace>
  <inkml:trace contextRef="#ctx0" brushRef="#br0" timeOffset="9844.3743">22796 10524 356 0,'-9'-7'14'15,"0"1"1"-15,6 3-10 16,3 0-2-16,0 2-11 16,12-4-45-16,2-6-103 15</inkml:trace>
  <inkml:trace contextRef="#ctx0" brushRef="#br0" timeOffset="10828.6906">25586 9361 71 0,'-11'-15'252'0,"-1"1"-245"15,1 1 3-15,2 1 3 16,4 6 0-16,-1 1-2 16,5 2 0-16,-1-1-3 15,2 3-3-15,0 1-4 16,0 0-4-16,0 1 0 0,2 10 4 15,3 7-2-15,3 7 1 16,2 8 1-16,-3 5-1 16,4 6 0-16,0-1 1 15,-2 0-1-15,-1-7 0 16,-1-6-2-16,-1-10 0 0,0-6-6 16,-5-8 10-16,1-1-1 15,-2-5 1-15,0 0 3 16,0 0 1-16,0-4 0 15,0-5-1-15,0-5 3 16,0-4-7-16,5-5 0 0,4-2 0 16,3-2-7-16,3 0-15 15,4 1 5-15,2 5-10 16,2 4 17-16,2 7 8 16,1 6 4-16,-5 4-4 15,-1 2-2-15,-7 10-3 16,-3 2 2-16,-5 6 3 0,-3 0 4 15,-2 1 0-15,-7 0-1 16,-7-1 2-16,-2 0-2 16,-3-4 2-16,2 0-1 15,0-7-3-15,7 0-29 16,1-4-42-16,7-5-28 0</inkml:trace>
  <inkml:trace contextRef="#ctx0" brushRef="#br0" timeOffset="11219.2756">25962 9414 45 0,'1'-14'239'16,"-1"2"-217"-16,0 2 6 15,0 3-9-15,-7 2 2 0,0 3-3 16,-1 2-8-16,0 0-5 15,-1 11-5-15,-2 3 2 16,2 4-1-16,0 3-1 16,2-1 0-16,3 0 0 15,0-2 0-15,4-4 0 0,0-1-1 16,0-5-5-16,0-3-19 16,4-1 15-16,4-4-13 15,-1 0 8-15,3-4 10 16,2-6-3-16,0-1-3 15,0 0 9-15,-1 0 2 0,0 3 1 16,-3-1-1-16,0 4 1 16,-1 1 0-16,0 2-1 15,0 2-1-15,3 0-1 16,-1 0-3-16,-1 6 3 16,-1-3-41-16,3-3-53 15</inkml:trace>
  <inkml:trace contextRef="#ctx0" brushRef="#br0" timeOffset="11594.2619">26167 9380 231 0,'1'6'43'0,"3"-2"-56"15,-4 6 13-15,3 1 1 16,-1-1 1-16,0 1-2 0,0-3 4 15,-1 0 7-15,-1-3-9 16,0 0 0-16,0-2-1 16,0 0 0-16,0-3 4 15,-1 0-2-15,-1 0 1 16,-2 0-3-16,4-6 2 16,0-2 8-16,0-4 0 0,0-4-4 15,2 1-2-15,5 1 2 16,3 1-3-16,-3 2 1 15,-2 5 4-15,2 3 11 16,0 3-11-16,2 0-6 16,2 3-3-16,-2 6 0 15,4 7-1-15,1 1 1 0,0-1 2 16,0 1-3-16,0-7-42 16,-2-8-70-16,-2-2-123 15</inkml:trace>
  <inkml:trace contextRef="#ctx0" brushRef="#br0" timeOffset="12047.3506">26393 9056 392 0,'-2'-11'4'0,"-3"2"3"15,3 4-1-15,2 3 5 16,0 2-6-16,0 5-7 15,0 10 3-15,3 4-3 16,1 6 3-16,1 4-1 16,0 3-1-16,0 0 1 15,2-2 1-15,0-3-2 0,0-4 3 16,-1-3-2-16,2-5 0 16,-1-3 0-16,-3-6 0 15,-1 1 0-15,-1-4 0 16,0-3 0-16,-2 0 0 0,0-3 1 15,0-7 1-15,0-2-3 16,2-3 2-16,-2-2-1 16,0 1 0-16,0-1 2 15,0 3-2-15,0 5 0 16,0 3 0-16,0 2 0 0,0 4-2 16,-2 0 1-16,-2 5 0 15,3 3-1-15,-1 4 3 16,2 0-3-16,0 1 2 15,5-1 2-15,5 1-3 16,5-4 1-16,6 1 0 16,-1-6-53-16,6-4-66 0,1 0-118 15</inkml:trace>
  <inkml:trace contextRef="#ctx0" brushRef="#br0" timeOffset="12875.4467">26518 9543 213 0,'-2'-6'25'0,"2"-1"27"15,0 3-29-15,0 0-4 16,0 4-9-16,0 0-6 15,0 0-8-15,0 0 3 16,4 4 1-16,-1 2 0 0,1 1 1 16,2-2-3-16,-2 2 4 15,-1-3-2-15,0 1 0 16,1-2 1-16,-4 0-1 16,2-1 1-16,1-1-1 0,1-1 2 15,-1 0 2-15,5 0 3 16,-1-6-5-16,0 0 2 15,2-1-3-15,-1-3 0 16,0 3 0-16,-1 0-1 16,0 0 2-16,1 4-4 15,-4 1 2-15,3 2 0 0,-2 0-3 16,0 0-2-16,-2 5 0 16,7 1 1-16,-3 1 5 15,0-2 0-15,2-2-1 16,0 1 3-16,0-4-1 15,-2 0 1-15,-2 0-1 0,1 0 0 16,-2-5-1-16,-2-2 0 16,-2-3 7-16,0 4 9 15,0-3-9-15,0-2-4 16,-4 3-1-16,-5-2-1 16,0 3-2-16,-2 0 1 0,-3 1-7 15,1 3-32-15,-2 1-20 16,3 0-20-16,2 2 6 15</inkml:trace>
  <inkml:trace contextRef="#ctx0" brushRef="#br0" timeOffset="13500.3621">26737 9436 135 0,'4'-6'42'0,"7"-2"7"15,-6 4-1-15,-1-1-9 0,-4 2-11 16,3 0-4-16,-3 1-9 16,0 2-6-16,0 0-4 15,-5 5-5-15,-2 3 0 16,1 2-1-16,1 2 1 0,1 1 0 16,1-2 1-16,3 0-2 15,0-6 1-15,0 1 0 16,8-3-9-16,4-3 1 15,0 0-9-15,-2 0-2 16,2-1 3-16,-2-5 4 0,-1-1 11 16,-3 0 0-16,1 2 2 15,-4-1 0-15,3 2-1 16,-3 1 1-16,1 3 1 16,2 0-1-16,-1 0-3 15,0 0 2-15,2 0-2 16,2 0 2-16,1 1 1 15,-2-1 0-15,1 0 0 0,2 0 0 16,-2-1-50-16,0-9 10 16,-2 2 19-16,-1-3 18 15,-1-3 3-15,-1 1 9 16,-4-1 22-16,0-2 3 0,0 0-1 16,0 0-13-16,0-2-1 15,-4 2-2-15,1 0-5 16,-3 3-4-16,2 1-3 15,1 5-2-15,1 3-1 16,2 2-2-16,0 2-1 0,0 4-1 16,0 9-2-16,0 5 3 15,2 4-1-15,3 6 0 16,4-1 2-16,0 1-1 16,2-1 0-16,0 0 1 15,-1-2 0-15,-4-5-43 0,-5-7-88 16</inkml:trace>
  <inkml:trace contextRef="#ctx0" brushRef="#br0" timeOffset="13656.6508">26885 9400 340 0,'-2'-7'66'15,"2"-2"-47"-15,0 0-10 16,0 2-6-16,12-1 0 15,3-2-3-15,6 3-11 16,4 0-21-16,-3 0-32 0,0-3-104 16</inkml:trace>
  <inkml:trace contextRef="#ctx0" brushRef="#br0" timeOffset="14125.3169">27071 9340 318 0,'0'0'16'15,"0"-1"-6"-15,0-4 1 16,2 0 2-16,0-2-6 16,1 1-2-16,1 3-4 15,-1-3 0-15,2 3-1 0,-4 0 0 16,1 3 2-16,-2 0-4 16,0 0 1-16,0 0 0 15,0 5-1-15,0 3 1 16,0 4 1-16,0 1-1 15,4 1 3-15,1 2-3 0,5-3 1 16,2-1 0-16,3-1 0 16,-2-3 2-16,3-3-3 15,1-4 3-15,-2-1 0 16,0 0 0-16,-3 0-5 16,-1-6-24-16,-3-4 7 15,-3 0 2-15,-5-1 16 0,0-2-1 16,0 0 6-16,-7 0 13 15,-1 1-4-15,1-1 9 16,2 5-5-16,0-1-3 16,1 4 1-16,4 3-2 15,-1 2-5-15,1 0-3 0,0 7-8 16,1 3 5-16,6 4-2 16,4 0 3-16,7-2-2 15,4-2 2-15,6-10-8 16,2-1-127-16</inkml:trace>
  <inkml:trace contextRef="#ctx0" brushRef="#br0" timeOffset="16187.7549">25366 9214 238 0,'-2'0'44'0,"0"0"-27"0,0-1 7 16,-2-2-4-16,1 3-10 16,-1 0-5-16,1 0-4 15,-3 0 0-15,3 0 0 16,-1 0-1-16,-2 1 0 15,1 2-3-15,2 4-13 0,-3-3 12 16,5 3 2-16,-1-1 2 16,0 2 0-16,2-2-1 15,0 5 0-15,0 1 1 16,0 2 0-16,0 1 0 16,0 3 0-16,2 6 0 0,1-1-1 15,1 6 1-15,-2 7-1 16,1 2 2-16,-1 4-2 15,0 1 2-15,-1 1-2 16,1 1 2-16,1-4-2 16,-2-3 1-16,1 0 0 0,0-4 0 15,-2-1 0-15,0-6 0 16,0-1 0-16,0 1 0 16,-2-5 0-16,0-1 0 15,-2-3 0-15,4 0 0 16,0-4 1-16,0-4 2 15,0 1 3-15,0-2-1 0,3 0-2 16,0-4 1-16,1 1-1 16,-3-4 4-16,5-1 7 15,-5-1 2-15,5 0-3 16,1 0-6-16,0 0-5 16,2 0 1-16,5 0-1 0,3-5-2 15,3 0 1-15,2-2-1 16,5-1 0-16,6 0 1 15,-3-2-1-15,9 2 1 16,-2-3-1-16,4 0 1 16,5 1-1-16,-2 0 1 0,7 0-1 15,-2-1 0-15,7 2 0 16,2-1 0-16,5-1 0 16,1 2-1-16,8-4 2 15,4 5-1-15,4-5 0 16,6 1 0-16,4-1 0 15,-4-1-2-15,3 1-21 0,-3-1-5 16,-1 0-3-16,-5 1-4 16,-5 0-7-16,-4 1-29 15,-7 0-44-15</inkml:trace>
  <inkml:trace contextRef="#ctx0" brushRef="#br0" timeOffset="17120.1915">25261 9286 336 0,'-7'-17'9'0,"2"2"15"0,3 1-11 16,2 3 1-16,0 0-11 15,10-1-4-15,7 0 6 16,7-1-3-16,11-4-1 16,8-2-2-16,16-2 1 15,8-3 3-15,12-2-2 0,7-5-1 16,10-1 0-16,2 2 1 15,4-1-1-15,-1 1 0 16,3 2 0-16,-2-3-1 16,2 3 1-16,1 1 1 15,-1 0-1-15,-2 2 1 0,-4 2-2 16,-2 3-18-16,-9 4-3 16,-9-2-14-16,-6 6 16 15,-9-4 16-15,-13 4-1 16,-12-1 7-16,-8 4-1 15,-8 2 6-15,-5 2-4 16,-9 1 3-16,-4-2 3 0,-1 6 6 16,-1 0-3-16,-2 0-2 15,2 0-7-15,-1 0-4 16,3 6 2-16,0 3 0 16,0 3-1-16,-2 8 0 0,1 5 0 15,-3 0 1-15,0 7 0 16,0 2-1-16,0 5 1 15,0-1 0-15,0 3-1 16,0 3 0-16,2 3 1 16,1 3-2-16,-1 2 1 15,-2-3 1-15,2-2-1 16,-2-3 0-16,3-5 0 0,-1-6 0 16,2-5 0-16,3 1 0 31,-1-1 0-31,-1-4 0 15,0 2 0-15,-1 0-1 0,-3 2 2 0,-1-3-1 16,0-4 2-16,-7 2-2 16,-7-3 0-16,-4-2 1 15,-6 0 2-15,-8-3 0 16,-7 3-1-16,-10 0-1 0,-10 3 0 16,-11 3 1-16,-12 0-1 15,-12 5-9-15,-14 2-37 16,-15-1-53-16</inkml:trace>
  <inkml:trace contextRef="#ctx0" brushRef="#br0" timeOffset="20369.933">22992 10279 152 0,'-17'-5'7'0,"3"-2"4"16,-1 1 6-16,3 3-11 16,1 1 6-16,0-1-7 15,6 1-1-15,0 0 1 16,3-1 11-16,2-1 11 0,0 0-11 15,4-5-8-15,8 1-1 16,6-3-1-16,3-2-24 16,4-3 37-16,6 2-22 15,1-2 3-15,6-2-13 16,4 0 12-16,4-3 3 16,6-2-2-16,6-1 0 0,5-2 1 15,5-1 0-15,1 0 2 16,7-1 4-16,-2 1 3 15,2 2-6-15,4 0-2 16,-2 2-1-16,0 3-1 16,3 0 0-16,4 1 1 15,3 4-1-15,2 0 0 0,-5-3 1 16,3-1-1-16,-1 2-2 16,-1-4 3-16,-9 1 0 15,-1 0 0-15,-5 0-1 16,-8 3 1-16,-9 2-1 0,-9 3 0 15,-10 3 1-15,-11 5-1 16,-6 3-1-16,-9 1-8 16,-4 0-41-16,-3 0 36 15,-2 1 18-15,0 1 0 16,0-2-3-16,0 0 1 0,0 0-2 16,0 0 0-16,-2 0-3 15,-3 0-31-15,-2 0-9 16,-6 0-15-16</inkml:trace>
  <inkml:trace contextRef="#ctx0" brushRef="#br0" timeOffset="20885.5218">24959 9532 104 0,'-9'-13'5'16,"-3"-1"12"-16,5 2 8 16,-2 1 1-16,0 1-8 15,2 4-5-15,-1 1-2 0,5 1 1 16,-4 0 1-16,3 2-2 15,1-1-2-15,1 1 1 16,2 0 0-16,0 1 1 16,0-3 12-16,0 1-20 15,0-1 0-15,5-2-1 16,2 1 2-16,0 0-3 0,-1 0 0 16,-1 1 0-16,-3 0-1 15,2 1 2-15,-1-1 2 16,-3 2 1-16,2 1 1 15,-2 1 2-15,0-3-5 16,0 3-1-16,0 0 0 16,0 0-1-16,0 0 2 0,0 0-2 15,2 0-5-15,1 0 2 16,1 4 2-16,4 3-1 16,4 3 1-16,3 0 0 15,4 1-3-15,4-3 3 0,3 3-2 16,1-1 3-16,1-3-1 15,-1 0-1-15,-4-2 1 16,-1 1 2-16,-2-4-3 16,-8 0 1-16,-3 1 1 15,-4-2-1-15,0 1 0 0,-5 3-2 16,0 7 1-16,-17 5 3 16,-7 6 3-16,-8 14 1 15,-7 12-3-15,-10 15-2 16,-2 13 0-16,-9 6-4 15,-4 5-138-15</inkml:trace>
  <inkml:trace contextRef="#ctx0" brushRef="#br0" timeOffset="23245.0135">22865 10169 158 0,'-3'-6'5'0,"-2"1"14"16,3 2-8-16,-2-1 9 0,3 2-6 15,-1 0-5-15,0 2 0 16,2-1-4-16,0 1-6 15,2 0-11-15,7 0 12 16,4 0 3-16,2 0-5 16,9 0 1-16,0 0 4 0,3 0-6 15,0 0 1-15,8-6-5 16,3-3 11-16,5-1-2 16,4-3-1-16,6-3 0 15,6-2-2-15,4-1 1 16,4-3 1-16,5 2-3 0,3-3-1 15,-1-2 7-15,1 2-2 16,8-2 1-16,-6 2-2 16,4-2 0-16,-6 3-1 15,6 1 1-15,0 0-2 16,-4 1 2-16,2 2-3 16,-5-1 5-16,2-1-3 0,0 0-1 15,2 2 3-15,-3-1-2 16,4-1 2-16,-4 4 1 15,-1 2 2-15,-5 3-3 16,-12 1-2-16,-5 0 1 16,-7 2-1-16,-9 2 1 0,-7-1-1 15,-10 1-1-15,-1 1 2 16,-6 0-1-16,0 3 0 16,-5-1 0-16,0 1 0 15,-4-1 1-15,-3 3-2 0,0-4-40 16,-2 2-40-16</inkml:trace>
  <inkml:trace contextRef="#ctx0" brushRef="#br0" timeOffset="23651.2427">25091 9471 124 0,'-18'-10'5'0,"4"-3"1"15,0 4 11-15,2 0 0 16,-3 1-5-16,5 4-1 15,-2 0-5-15,2 1-2 16,1 2-3-16,-1-2 2 16,7 1 1-16,-2 2 3 0,2-2 7 15,3 2 2-15,0-2-6 16,0 2-6-16,0 0-5 16,1 0-3-16,7 0 4 15,4 0 1-15,-1 0-2 0,6 0 4 16,-5 4-3-16,6 1 0 15,-2 1 0-15,2-1-1 16,2 2 1-16,-2 1 0 16,2-4 0-16,-3 4 0 15,1-3 1-15,-4 0-2 0,-1 1 1 16,-6 1-1-16,-5 0 0 16,-2 4-1-16,-2 7 8 15,-15 5 3-15,-10 7-2 16,-9 13-2-16,-7 9-2 15,-12 15-2-15,-4 14 0 16,-5 5 1-16,-6 3-30 0</inkml:trace>
  <inkml:trace contextRef="#ctx0" brushRef="#br0" timeOffset="24823.2336">21815 10452 216 0,'-9'0'8'0,"1"0"5"15,-4-3 18-15,3-4-7 16,1 0 7-16,-1-4-6 0,1 0-3 16,1-2 7-16,4-2-8 15,1-7-20-15,0-5 2 16,2-4-2-16,0-11 1 16,0-6 0-16,2-7 0 15,1-8 0-15,1-8 1 16,-1-8-2-16,4-3 0 0,1-5 0 15,-1-6-1-15,7-3 1 16,-1-3 0-16,3-1-1 16,2-4 0-16,1-3 0 15,-4 5-1-15,2 0 3 16,-1 6-2-16,-3 4 0 0,-3 6 1 16,1 5-1-16,2-1 0 15,-1 7 2-15,5 4-2 16,-4 5-1-16,6 7 2 15,-2 7-2-15,2 9 1 16,-4 7 0-16,0 10 1 16,-1 2-2-16,1 12 0 0,-3 3-2 15,3 8-34-15,-6 1-23 16,-2 10-33-16,-7 2-44 16</inkml:trace>
  <inkml:trace contextRef="#ctx0" brushRef="#br0" timeOffset="25260.6968">21796 8394 301 0,'-4'-22'4'16,"-2"-4"-2"-16,6-1 0 15,0-2 2-15,2 1-1 16,8-1 2-16,5-1 2 16,5-4-1-16,4-3-1 15,8-5 0-15,6-2 0 0,4-4-3 16,9-4 1-16,3 1-2 15,2-1 0-15,-3 2-1 16,-1 7 2-16,-7 6 0 16,-5 6 1-16,-6 10-3 15,-5 10 0-15,-5 9-2 0,-9 2-2 16,0 18-7-16,-5 12 12 16,-1 10 6-16,4 8-3 15,-2 10-3-15,3 7 3 16,1 5-6-16,0-1 2 15,-3-7-143-15</inkml:trace>
  <inkml:trace contextRef="#ctx0" brushRef="#br0" timeOffset="25885.6608">22064 8322 184 0,'-26'45'3'0,"-2"2"-2"16,1 0 0-16,-2 2-1 15,0 1-7-15,0-6-51 16</inkml:trace>
  <inkml:trace contextRef="#ctx0" brushRef="#br0" timeOffset="26713.7226">21894 9100 342 0,'0'-12'1'15,"0"-2"3"-15,0 4-1 16,0 6 0-16,4 1-2 0,1 3-2 16,0 0-1-16,5 3-2 15,-1 5 3-15,5 6 1 16,-3 4 0-16,6 4 0 16,0 3 1-16,0-3-1 15,0 3 0-15,3-3 1 0,-6-6-1 16,1-2 0-16,-6-6 1 15,-2-2-1-15,-4-3 0 16,-1-3 2-16,-2 0 1 16,0 0 0-16,0-3 0 15,0-7-3-15,-2-4 1 16,-1-3-1-16,-1-6 2 0,2 1-2 16,2-3-2-16,0 0 2 15,2 0 0-15,7 0 0 16,4 7 0-16,3 0 0 15,2 9 2-15,-1 2-4 16,3 5 1-16,1 2 0 0,-6 4-3 16,2 6 2-16,-5 3 3 15,1 1-1-15,-6-1 1 16,0 2 2-16,-2-4-3 16,0 0-3-16,-3-4-83 0,0-5-14 15</inkml:trace>
  <inkml:trace contextRef="#ctx0" brushRef="#br0" timeOffset="27557.4005">22305 8970 215 0,'0'-7'39'16,"0"0"-29"-16,0 3 45 16,0 2-32-16,0 2-17 15,4 0-8-15,2 0 2 16,3 0 1-16,-1 0-1 15,4 0 0-15,-4 0 1 16,5 0-1-16,0 0 0 0,-5-5 1 16,-1 0-1-16,0-4 4 15,0 2-2-15,-6-4-1 16,1 0 0-16,-2 1-1 0,0-3 1 16,0 3 0-16,-2 1 1 15,1-1 0-15,-4 3-2 16,3 2 6-16,2 4 1 15,0 1-1-15,0 0-4 16,0 1-5-16,8 11 3 16,4 7 0-16,2 7 0 0,3 3 1 15,1 7-1-15,1 3 2 16,2 0-1-16,-4-3 0 16,0-3-1-16,-5-2 2 15,-4-8-3-15,-5-3 2 16,-1-7-1-16,-2-5 0 15,-2-6-6-15,-8-2-6 0,0-5 6 16,-4-10-14-16,-1-8 11 16,0-4 8-16,0-5 1 15,-1-3 0-15,3 2 1 16,2-1 0-16,5 4 2 0,-2 5 1 16,4 7 7-16,4 2 3 15,0 7 2-15,0 4-4 16,0 1-9-16,12 4-4 15,0 0 0-15,6 7 1 16,1 4 1-16,1 2 0 16,0 0 1-16,-2-1-2 0,-3 0 0 15,-5-3 1-15,-1-2-1 16,-6-3 0-16,1-3 0 16,-4 3-1-16,0-4 1 15,-7 0 3-15,-4-4-2 16,-4-3-1-16,2-3 1 15,-6-5-1-15,5-1 1 0,-1-3-1 16,2-1 0-16,2-1 0 16,3 1 0-16,3-1-1 15,3 5 1-15,2 1-1 0,0 6 1 16,0 1 0-16,0 6 0 16,4 2-2-16,-1 0-3 15,-3 10 4-15,0 5 1 16,0 2 1-16,0 3 0 15,0 0-1-15,0-4 0 16,0-4-15-16,5-5-11 0,3-3-8 16,4-4-8-16,2-4-13 15,1-8-29-15</inkml:trace>
  <inkml:trace contextRef="#ctx0" brushRef="#br0" timeOffset="27838.6298">22593 8753 125 0,'0'-13'47'16,"0"2"-2"-16,0 4 21 15,-2 2-22-15,2 3-15 16,0 2-16-16,0 0-13 16,0 4-1-16,0 4 1 15,9 3 0-15,-2 0 0 0,0 0 1 16,3-2-1-16,-3-4-1 16,0 0 1-16,0-5-2 15,-2 0 1-15,-1 0-6 16,0-9 10-16,-2-1-1 15,-2-5 0-15,0 1-1 16,0 2-1-16,-6-1 2 0,-2 4-1 16,-2 4 0-16,-1 1 0 15,-2 4-1-15,1 0-12 16,-4-1-17-16,3-5-28 16,0-5-14-16,1-5-96 0</inkml:trace>
  <inkml:trace contextRef="#ctx0" brushRef="#br0" timeOffset="28260.4747">22018 7352 360 0,'-1'-11'3'15,"-1"-1"-1"-15,2 7-3 16,2 3 1-16,8 2-16 16,8 7 15-16,6 11 1 0,2 7 0 15,6 7-1-15,2 3 2 16,-4 7-1-16,2-1 1 16,-3-2 0-16,-1-2-1 15,-1-4 1-15,0-7-2 16,-2-2 0-16,1-9 0 0,-9-2-1 15,-2-6-103 1,-6-7-36-16</inkml:trace>
  <inkml:trace contextRef="#ctx0" brushRef="#br0" timeOffset="29010.4335">21925 7431 56 0,'-24'-7'200'0,"2"-4"-198"15,3 0 1-15,8-1 1 16,4 1 8-16,7-1 13 16,0-4-13-16,18-4-13 15,8-5 1-15,9-6 4 16,10-3-1-16,12-5-3 0,6-4 1 15,5-3-2-15,7-2 2 16,0-4 1-16,6-1-2 16,-3-3 1-16,3 1-13 15,2 2 19-15,-4 1-3 16,-2 4-2-16,-5 1-3 0,-4 5-6 16,-9 0 6-1,-1 5 10-15,-6 1-7 0,-2 3-1 16,-1 2-2-16,0 5 0 15,-5 2 5-15,3 6-4 16,-4 4 0-16,-6 3 0 16,-3 6 0-16,0 5-4 0,-1 0 3 15,2 9-3-15,-6 9 3 16,-2 5 1-16,-1 4-2 16,-1 5 1-16,-1 4 2 15,-3-1 1-15,0-1-1 16,-2-4 1-16,0 2-4 0,-1-8 4 15,-1-1-2-15,-3-4 1 16,-2-1-1-16,-1 1 1 16,-6-4-1-16,-1 5 0 15,-4 0-1-15,0 1 2 16,-10 2 0-16,-9 5 3 0,-4 1-3 16,-8-2 1-16,-3 3-1 15,-7 1 0-15,-8 1 0 16,-6 1 1-16,-10 7-1 15,-8 5-1-15,-10 6 2 16,-5 3-1-16,-3 1 0 0,-2-1-1 16,1-4 0-16,4-6 0 15,8-4 0-15,11-7-1 16,6-3 2-16,5 1 1 16,8-5-2-16,5-1 0 15,6-1-1-15,2-3 0 0,3-3-7 16,7-3-46-16,6-7-5 15,6-8-36-15</inkml:trace>
  <inkml:trace contextRef="#ctx0" brushRef="#br0" timeOffset="29604.1465">22400 7301 104 0,'-5'1'113'15,"2"-1"-110"-15,1 0 6 16,2 0-3-16,0 7-10 0,3 2 2 16,6 2 1-16,4 5 1 15,1 0 0-15,3 0 0 16,-2 0 0-16,0 0-1 15,-3-3 0-15,-2-4-1 0,-5-2 4 16,-3-4-1-16,-2-1 1 16,0-2 7-16,-7 0 20 15,-4 0-19-15,-5-4-4 16,-2-3-1-16,-1 0 2 16,4-4 0-16,-4 1 3 0,5-4-1 15,-2-2-2-15,2-2-3 16,2-2-2-16,-1-3 0 15,0-2 2-15,2 2-2 16,2 1 1-16,2 3 0 16,0 3-1-16,6 1 2 15,-2 5-2-15,3-3-3 0,0 4-4 16,10 0 2-16,4 0 4 16,2 2 0-16,3 0-48 15,0 0-32-15,-4 0-108 16</inkml:trace>
  <inkml:trace contextRef="#ctx0" brushRef="#br0" timeOffset="29838.5071">22417 7411 250 0,'0'-5'20'16,"2"-11"-20"-16,6 0-3 16,9-2 0-16,0-2 0 0,4 1 7 15,0-1 1-15,-2 2-6 16,-2 4-28-16,-5 3-54 16,0 0-11-16</inkml:trace>
  <inkml:trace contextRef="#ctx0" brushRef="#br0" timeOffset="29947.9028">22585 7225 28 0,'4'-1'65'15,"-2"1"-26"-15,0-2-25 0,3 2-4 16,2 0 9-16,-1 0-7 16,1 2-7-16,0 7-3 15,0 1 2-15,-3 4 0 16,-4-3-2-16,0-5-114 0</inkml:trace>
  <inkml:trace contextRef="#ctx0" brushRef="#br0" timeOffset="30104.102">22514 7159 219 0,'-9'-10'12'16,"6"1"-11"-16,1 7 1 16,2 0-12-16,0 2-86 15,0 0 22-15</inkml:trace>
  <inkml:trace contextRef="#ctx0" brushRef="#br0" timeOffset="30604.0637">22661 7135 151 0,'11'1'0'15,"-3"3"1"-15,4-1 0 16,-2 3-1-16,-3 1 5 15,3-2 2-15,-5 1-6 16,-1-3 4-16,-3 1-2 0,-1-1 1 16,0-3 3-16,0 2 6 15,0-2-2-15,-5 0-6 16,0 0-1-16,-3-5-2 16,3-4 0-16,-1 0-2 15,1-7 0-15,4 4 0 16,-1-5 2-16,2 5 5 0,0-1-2 15,0 3 2-15,2 2 0 16,4 1 4-16,3 6-1 16,1 1-8-16,0 0-2 15,4 0 1-15,-1 0-1 16,3 0 1-16,1 0 0 0,-4 1 0 16,4-1 3-16,-1 0-3 15,-3 0 15-15,1-3-30 16,-4-4 14-16,0-1-3 15,-1 0-5-15,-1-1 4 16,-3-2-1-16,-2 2 5 0,-1 2 0 16,0-2 1-16,-2 4 2 15,0-1-1-15,0 5 0 16,1-1 2-16,1 2-2 16,2 0-5-16,3 0 1 15,1 0 3-15,-1 2 0 0,-2-2-55 16</inkml:trace>
  <inkml:trace contextRef="#ctx0" brushRef="#br0" timeOffset="32057.2003">22317 11507 153 0,'-7'-20'39'0,"1"-3"-37"16,0 3 0-16,1 2 0 15,2 1 1-15,-3 0 6 16,2 3 2-16,0 3 4 16,4 1 16-16,-1 1-30 0,-1 0 2 15,2 3 1-15,0 3-3 16,0 1-4-16,7 2 3 16,4 0 0-16,3 9-6 15,5 9 3-15,2 8 1 16,6 12 0-16,3 7 4 15,2 6 0-15,5 6-2 0,2 3 1 16,1 0-2-16,-1-1 1 16,1-2 1-16,-3-1-2 15,4 2 2-15,0 5 1 16,-2 0-1-16,2 7 5 16,1 3 3-16,-5 2-1 15,1-4 3-15,-4-3-6 0,-5-7 0 16,-4-10-1-16,-2-4 0 15,-3-10 1-15,-4-4 2 16,0-6-1-16,-3-4-2 16,1 0-2-16,1-2-2 15,-7-3 2-15,-1-6-16 0,-7-12-178 16</inkml:trace>
  <inkml:trace contextRef="#ctx0" brushRef="#br0" timeOffset="32838.4079">22162 11806 200 0,'0'0'5'0,"-6"-18"19"0,4-3-8 15,2-5-8-15,0-7-6 16,0-3 1-16,0-3 7 16,8-2 1-16,-3-4-2 15,2 1 4-15,0 0 4 16,0 0 10-16,0 2-16 0,-1 0-2 16,1 5 5-16,0 3-5 15,3 4 4-15,-3 3-2 16,3 7-3-16,0 8-3 15,2 7-4-15,4 5-5 16,1 0 4-16,4 15-4 0,8 9 7 16,5 6 0-16,7 8-1 15,6 6-2-15,6 10 0 16,5 5-30-16,0 3-45 16,-2-3-42-16</inkml:trace>
  <inkml:trace contextRef="#ctx0" brushRef="#br0" timeOffset="33322.7235">23090 12088 295 0,'4'10'2'0,"-1"3"-1"0,4 3-1 16,3 4 1-16,0 1-1 15,3-3-1-15,-2 0 0 16,-2-10-7-16,-4-4-78 16</inkml:trace>
  <inkml:trace contextRef="#ctx0" brushRef="#br0" timeOffset="33463.3814">22945 11993 297 0,'-16'-3'21'16,"-1"-8"-25"-16,5 8 1 16,3 3-48-16,3 0-79 15</inkml:trace>
  <inkml:trace contextRef="#ctx0" brushRef="#br0" timeOffset="34244.5267">23063 12038 117 0,'11'10'3'0,"0"2"0"16,-2 0 3-16,0-2 4 15,-2-2-5-15,-1-1-1 16,-3-4 4-16,-3-3 13 16,2 0 5-16,-2 0 8 0,0 0 2 15,0-7-26-15,-2-1-8 16,-3-4-1-16,-3 0-1 16,1 1 1-16,0 2 0 15,0 3 0-15,3-1 2 16,0 2 21-16,3 4-9 0,1-1-5 15,0 2-7-15,0 0-5 16,0 0-1-16,1 0-9 16,7 2 12-16,3-1 0 15,-3 4-1-15,4-5 0 16,0 0 0-16,-3 0 0 16,2 0 11-16,-2 0-10 15,1-8-2-15,-3 3 3 0,1-6 1 16,-4 0-1-16,-3 4 5 15,-1-3-5-15,0-2 2 16,0 1-3-16,-1-1-1 0,-5 6 4 16,3-1 4-16,-2 1 2 15,4 2-2-15,1 4-2 16,0 0-5-16,1 0-2 16,7 2 2-16,3 7-1 15,1 3 1-15,3 3 0 16,-3 1 1-16,-1 0-2 0,0-1 3 15,-2-2-2-15,-4-4 0 16,1-2 0-16,-4-4-2 16,-1-3-7-16,-1 0 0 15,0-6 6-15,0-7-17 16,0-6-41-16,0 0 35 16,-3-8 18-16,-8 0 8 0,2-3 1 15,-3 1 5-15,0 0 0 16,2 3 15-16,5 4 33 15,-1 5-21-15,2 2-6 16,4 6-9-16,0 6-11 0,2 3-6 16,9 0-3-16,3 10 2 15,4 7 0-15,2 6 2 16,5 2 0-16,-2 2-2 16,1-1 1-16,-2-5-1 15,-3 0-31-15,-4-9-39 0,-6 0-6 16,-4-7 23-16</inkml:trace>
  <inkml:trace contextRef="#ctx0" brushRef="#br0" timeOffset="34728.8791">23374 11899 221 0,'0'-9'77'0,"0"1"-71"15,7-6-4-15,4 0-1 16,2-2-1-16,0-1 0 15,4-5-3-15,-3 2-2 0,1-3-35 16,-1 5 2-16,-5 1-8 16,-2 0 15-16,-5 4 29 15,-2 1 9-15,0 5 10 16,-3 2 12-16,-4 2-5 16,-3 3 1-16,3 0 6 15,-2 7-16-15,2 7-12 0,-1 7-3 16,5 5 2-16,1 0-4 15,2 2 6-15,0 0-4 16,0-6-2-16,5-2-1 16,5-5 0-16,-1-7-2 15,0-4-2-15,-4-4 4 0,3 0 0 16,-3-1-18-16,-2-13 9 16,-3 0-7-16,0-4-15 15,0 1 32-15,-1-3 11 16,-6 3 14-16,-1-1 9 15,3 3 14-15,1 4 10 0,4 2-25 16,0 6-13-16,0-2-11 16,2 3-6-16,5 2-1 15,6 0-2-15,-1 0 0 16,1 0 2-16,1 2 0 16,1 3-1-16,-5-3-32 0,-4-2-52 15,-3 0-36-15</inkml:trace>
  <inkml:trace contextRef="#ctx0" brushRef="#br0" timeOffset="35103.8451">23525 11615 373 0,'0'-3'17'0,"2"0"-5"16,5-2-12-16,8 5-3 15,-2 0 5-15,8 5-2 16,1 1 1-16,2 5 0 0,-2 2-1 15,-2-1 1-15,-1 1-1 16,-6-1 0-16,-1-3 0 16,-5-2-17-16,-5-2-34 15,0-3 0-15,-2-2 21 16,0 0 31-16,-6-12-11 0,-2-3-2 16,-1-4 10-16,-2-2 5 15,4-2 2-15,0-1 6 16,0 3 19-16,5 3 12 15,-1 2-16-15,3 3-5 16,0 6-7-16,0 4-6 16,8 3-4-16,-1 0-11 0,2 3 8 15,0 6 2-15,5 3-2 16,-1 3 1-16,1-2-2 16,0-5-35-16,-1-3-52 15,0-5-32-15</inkml:trace>
  <inkml:trace contextRef="#ctx0" brushRef="#br0" timeOffset="35572.5659">23931 11260 305 0,'-6'4'11'15,"1"5"-6"-15,0 1 0 16,0 5-3-16,4 1 0 16,1 1-2-16,0 1 1 0,3-3-1 15,7-1-1-15,0-3-2 16,5-3-6-16,-1-2 5 16,0-6 5-16,3 0-4 15,3-2-4-15,-6-12 26 16,2-2-18-16,-2-4 1 0,-3-3-10 15,-2 0 5-15,-5-1 5 16,-1 3 0-16,-3 0 1 16,0 3 2-16,0 2 14 15,-3 4 5-15,-2 2-2 16,-1 3-14-16,0 2-4 0,1 3-2 16,0 2-1-16,3 0-1 15,0 0 1-15,-1 9 0 16,3 6-1-16,0-3 0 15,0 4 0-15,5 0-1 16,4 0 0-16,4-5-1 0,2-2 0 16,4-6 0-16,2-3-4 15,4 0 1-15,2-14 4 16,0-5-1-16,-3-6-98 16</inkml:trace>
  <inkml:trace contextRef="#ctx0" brushRef="#br0" timeOffset="35791.2888">24313 11091 419 0,'4'0'5'0,"3"-11"-10"15,3-1 2-15,7-1 3 16,-1-5 5-16,4 0-37 0,-4-2-82 16,-2-3-161-16</inkml:trace>
  <inkml:trace contextRef="#ctx0" brushRef="#br0" timeOffset="36275.629">24423 10750 284 0,'-14'0'37'0,"-1"0"-30"16,1 2-3-16,1 3 2 15,4 4-2-15,2 1-1 0,5 3-2 16,2 3-2-16,0 0-1 16,9 0-1-16,3-1 1 15,3-3-3-15,1-3 0 16,-1-6 1-16,-1-3 3 15,-3 0 11-15,-2-1-4 16,-6-10 0-16,-3-3-2 0,0-4 1 16,-2-3-4-16,-6-4 2 15,-5 0 7-15,2-4 6 16,1 1 2-16,0-1-12 16,8 3 4-16,1 6 1 15,1 2-1-15,3 7-6 0,10 10-3 16,1 1-3-16,6 18-1 15,1 12 3-15,6 12 0 16,-2 10 1-16,4 9 0 16,2-1-1-16,1 1 1 15,0-8-1-15,2-4-1 16,0-10 1-16,1-9-2 0,-4-10 0 16,-3-6-1-16,-3-9 3 15,0-5-1-15,-6 0-3 16,-4-7 2-16,-3-7-17 15,-7-5-9-15,-5-3-39 0,-4-1-31 16,-12 3-88-16</inkml:trace>
  <inkml:trace contextRef="#ctx0" brushRef="#br0" timeOffset="36385.0109">24813 10984 188 0,'-29'-9'49'0,"4"2"-12"16,-1 0-1-16,6-3 11 16,6 0-19-16,5-1-2 15,9-7-12-15,0-3-14 0,16-2-1 16,11-8 0-16,4-2-41 15,4-7-85-15</inkml:trace>
  <inkml:trace contextRef="#ctx0" brushRef="#br0" timeOffset="37666.1679">22862 13150 366 0,'23'-26'-3'0,"3"-8"5"16,9-5-2-16,6-4 1 15,8-8 1-15,5-6-2 16,6-2 1-16,3-4-1 0,3 2 1 16,4 3-1-16,1 0 0 15,0 3-6-15,-3 3-31 16,-4 2-48-16,-6 4 19 16,-4 7 18-16,-9 3 9 15,-8 7 23-15,-6 5 42 0,-6 2-13 16,-5 6 11-16,-6 4 1 15,-1 3-1-15,-4 2-1 16,-2 0 7-16,1 1 20 16,2 3-26-16,-3 1-16 15,0 2-3-15,6 0-4 16,-2 7-3-16,1 12 2 0,3 7 8 16,2 11-6-16,0 8-1 15,3 12 2-15,1 9-3 16,1 3 1-16,1 4 2 15,4-3-2-15,-3-2 0 0,2-11 0 16,1-7-2-16,-4-9 1 16,1-4 0-16,-3-5 0 15,-1-3 0-15,-3-2 2 16,-3-1-2-16,-4 2 0 16,-4-1 1-16,-6 1 0 15,0 4-1-15,-10 3 0 16,-7 3-1-16,-6 3 2 0,-5 2-1 15,-6-1-2-15,-3-2-1 16,-7 2 4-16,-4-1-1 16,-2 1 2-16,-6 2-2 15,-3 2 1-15,2 6 0 16,-2-2 0-16,-2 4 0 0,-2 1 4 16,2-2 9-16,3-1-5 15,0-4-2-15,4-1-4 16,6-6-2-16,6-7 2 0,2-8-5 15,4-10 3-15,0-3-1 16,1-6-3-16,1-7 1 16,2 0-2-16,-2 0 2 15,0-7 1-15,1-2-1 16,3-3-2-16,-1-4 0 16,1-2 0-16,-1-7 2 0,2-6-3 15,1-3 7-15,-3-5-2 16,-1-2 4-16,5-5-3 15,-2-2-1-15,6-2 1 16,2-2 1-16,2 4 0 16,4 3 1-16,1 3 4 15,6 6 0-15,-1 4 5 16,7 1-1-16,2 4-2 0,0-2-5 16,6 0-2-16,7 2-1 15,6-4 2-15,3 1-3 16,2 0-2-16,8-2 2 15,8 4 0-15,1-4 2 0,5 0-5 16,-2-3-21-16,1 0-73 16,-2-3-136-16</inkml:trace>
  <inkml:trace contextRef="#ctx0" brushRef="#br0" timeOffset="37978.6337">23081 13330 474 0,'-5'10'11'0,"-1"0"-7"16,6-1-5-16,0 9-1 16,11 6 1-16,5 4 0 15,6 5 1-15,4 2-1 16,0-5-1-16,1 1-1 16,2-5-30-16,-2-4-8 0,-7-10-33 15,-5-8-38-15</inkml:trace>
  <inkml:trace contextRef="#ctx0" brushRef="#br0" timeOffset="38181.7565">23289 13240 418 0,'4'0'5'0,"5"11"-6"16,2 9 0-16,3 1 2 15,6 5-1-15,2 2 0 16,3-2-1-16,-2 2 0 16,-3-6-55-16,-6-3-35 15,-6-1-44-15</inkml:trace>
  <inkml:trace contextRef="#ctx0" brushRef="#br0" timeOffset="38353.608">23254 13515 346 0,'0'-22'-4'0,"1"-2"5"16,8-4-2-16,1 2 3 16,2-3-42-16,1 2-37 15,1-2 2-15,-4 3 7 0</inkml:trace>
  <inkml:trace contextRef="#ctx0" brushRef="#br0" timeOffset="38744.2062">23356 13228 85 0,'9'-20'33'0,"0"4"-2"16,0 3 13-16,2 6-14 16,0 4-11-16,2 3 0 15,4 0-1-15,-1 2 10 16,6 9-14-16,-1 3-1 0,5 4-2 16,-5 3-5-16,0-3-2 15,-2 0-3-15,-7-2 0 16,-2-3-1-16,-3-5 1 15,-7-2-1-15,0-2 1 16,-14-3-4-16,1-1 3 0,-9 0-9 16,-4-7 0-16,1-8 7 15,-1-4 4-15,1-5-4 16,3 0 2-16,3 2 11 16,6-3-2-16,2 6-2 15,5 1-4-15,4 2-6 0,2 1 6 16,6 5-1-16,8 2-2 15,6 8-2-15,5 0-1 16,2 15 0-16,2 10-2 16,-4 10 11-16,-3 5-4 15,-7 1-1-15,-5 2 0 16,-6-6-1-16,-4-5 1 0,-2-7-1 16,-11-4 0-16,-3-6-2 15,-2-7-16-15,-1-6-15 16,-2-2-56-16,5-3-52 15</inkml:trace>
  <inkml:trace contextRef="#ctx0" brushRef="#br0" timeOffset="39103.5534">23417 13208 224 0,'0'-25'49'16,"0"2"16"-16,3 3-46 16,9 2-5-16,3 6-9 0,7 3-3 15,0 5 1-15,7 4-3 16,0 0 1-16,1 15-2 15,1 1 0-15,-5 2-1 16,-1-2-1-16,-5-2 2 16,-6-3 1-16,-4-4 0 15,-5-1 1-15,-5-6-2 0,0 0 17 16,0 0 26-16,-13-4-16 16,-1-7-19-16,-8-3-3 15,-1-4-1-15,-2-3 2 16,-2-3-3-16,0-1 1 15,2 0 3-15,1 0 9 0,3 4-8 16,5-1 0 0,3 5-2-16,2-1-1 0,7 3-2 15,3 2-2-15,1 1-6 16,0 2 0-16,5 3-4 16,5 5-17-16,2 2-30 0,1 0-10 15,-6 2-105-15</inkml:trace>
  <inkml:trace contextRef="#ctx0" brushRef="#br0" timeOffset="39369.2085">23541 13087 348 0,'0'2'18'15,"0"-2"4"-15,0 0-16 16,0 0 3-16,0 0-3 16,0 0-9-16,0-6 2 0,9-3 5 15,0-3-1-15,3 0-3 16,-2-6-34-16,-3-4-97 15</inkml:trace>
  <inkml:trace contextRef="#ctx0" brushRef="#br0" timeOffset="39603.5164">23656 12733 325 0,'0'11'-12'0,"-2"2"16"16,2 3-4-16,0 5 3 16,0 4 1-16,10 1 12 15,5-2-9-15,1 3-4 16,2-4-2-16,2-5-2 0,0-4 0 16,0-5-2-16,0-5 0 15,-3-4-72-15,-2-14-3 16</inkml:trace>
  <inkml:trace contextRef="#ctx0" brushRef="#br0" timeOffset="43494.5175">24105 5682 139 0,'-20'-10'6'0,"0"-1"-3"16,-1 0 2-16,-1 3 5 16,-3-2-3-16,0 0 2 0,2 1 1 15,-2 1-4-15,-2 3-3 16,0 4 2-16,-4 1-3 16,-7 0-1-16,-5 6-1 15,-10 9 1-15,-8 7-1 16,-7 4-1-16,-8 6 2 0,-9 4 0 15,0 1-1-15,-5 3 0 16,0-3 0 0,-2 2 0-16,-3 4 1 0,2 2-1 15,-7 7 0-15,-4 3 0 16,1 9 0-16,-7 6 1 16,-5 8-1-16,0 6 0 0,-2 4 0 15,-1 8-1-15,3 5 1 16,2 6 0-16,5 0 0 15,4 7 0-15,-1 2 0 16,10 6 0-16,2-1 0 16,0 4 0-16,3 4 1 15,8 1-1-15,4 2-1 0,5 4 2 16,2 0-2-16,8 0 2 16,10-3-1-16,2 0 0 15,11-1 0-15,4 2 0 16,7-2 1-16,2 5-1 0,3 4 0 15,4 1 2-15,3 1-2 16,0 4 0-16,5 2 1 16,1-3 0-16,5-1 0 15,5-4 1-15,1 0-2 16,3-3 4-16,14 1-2 16,2-4 3-16,10 4 1 0,6 2-4 15,6 0-1-15,3 2 1 16,3 0 0-16,-2-6-1 15,2-5 1-15,-1-6-1 16,-2-6-1-16,0-6-1 16,0-9 1-16,2 0 0 0,3-1-1 15,2-6 0-15,5-3 4 16,2 1-3-16,8-5-1 16,2-4 3-16,5 2 4 15,2-5-5-15,4-1-2 16,-1-5 1-16,2-5 0 0,-3-7-3 15,0-4 2-15,0-1 1 16,2-7 0-16,3 1 0 16,-2-3 1-16,4-1 2 15,1-2-3-15,7-7 1 16,-1-2 1-16,1-5-2 0,7-1 0 16,-4 0 1-16,1-7 1 15,-1 0-1-15,-1-1-1 16,-3-4 1-16,-4-4-1 15,3-2 1-15,-2-8 1 16,3-4 3-16,6-2-1 0,0-2 1 16,7 0 0-16,-1 0-3 15,2-7-1-15,4-2 0 16,-2-7 0-16,1-8 2 16,-4-4-2-16,-2-10 0 15,1-4 1-15,-3-8 0 16,1-7 0-16,5-2-1 0,0-6 1 15,-3 1 1-15,2 0 1 16,-1 3-3-16,-2 3 0 16,-3 3-1-16,0 1 0 15,-2 1 0-15,-6-3-1 16,3-3 2-16,-3-7-1 0,1-10-1 16,-4-6 2-16,4-6-1 15,-2-8 0-15,-1-4-1 16,-3 0 1-16,-5 3 0 15,-2 5 1-15,-5 1 2 16,-1 2 1-16,-6 6 4 0,-2-8-4 16,3-4-2-16,2-9 1 15,-1-9-2-15,6-4 1 16,-2-8 1-16,1 0 0 16,-1 2-4-16,-1 1 22 15,-2 9-21-15,-7 2 2 0,-3 10 0 16,-7 2-1-16,-6 10-1 15,-6 2 1-15,-4 1-1 16,-4-1 1-16,-3-3-2 16,-3-4 2-16,0-6-2 15,-1 0 0-15,-3 0 1 16,1 0-3-16,-3 4 5 0,0 1-2 16,-5 5 0-16,-1 1 0 15,-5-1 0-15,-3 2 0 16,-2 1 1-16,-5-2-1 15,0-2-3-15,-2-3 2 0,-8-1 0 16,2 0 1-16,-3-6-1 16,-2 5 3-16,1 3 1 15,-6-2-2-15,0 4 0 16,-4-2 5-16,-3 1 2 16,0-2-4-16,-2-6-1 15,2-2-3-15,-2-2 1 0,4 3 0 16,-4-5-3-16,1 6 10 15,-2 6-6-15,-3 1-4 16,-6 2 5-16,-3 4-3 16,-1 6 1-16,-4-1-1 15,0 0 0-15,0 2 1 0,-1 2-1 16,-3 1 2-16,0 0-3 16,-1 1 0-16,0 2 2 15,-4 5-3-15,1 3 2 16,-3 3 1-16,-2 7-2 0,-3 4 2 15,-2 2 0-15,-1 3-1 16,-1 2-1-16,-3 3 2 16,-3 1 2-16,2 0-4 15,-1 3 2-15,-4 3-2 16,2 4-1-16,1 3 3 16,-2 3-3-16,2 1 5 15,3 6-3-15,-4 3-1 0,0-2 3 16,2 5-1-16,-2-2 0 15,2 3 1-15,-2 1-3 16,-3-1 1-16,3 1 1 16,-2 2-2-16,0 1 1 15,-1 1 2-15,4 3-3 0,-5-2 1 16,4 1 0-16,2 1-1 16,0-3 1-16,0 1 0 15,0-1 0-15,2 1 0 16,1 1 0-16,1-3 0 0,-1 4 0 15,-4 3 0-15,-3 0 0 16,-3 0 0-16,-4 5-1 16,-7 6 1-16,-4 7-1 15,2 1 0-15,3 6 1 16,2 2-1-16,4 3 2 16,1 3-1-16,6 0-1 0,2 6 1 15,2 1-1-15,3 5-59 16,3-1-32-16,1-1 13 15</inkml:trace>
  <inkml:trace contextRef="#ctx0" brushRef="#br0" timeOffset="47056.9779">22242 9411 202 0,'-5'-10'2'16,"-2"3"0"-16,2 6 7 15,-3-2-5-15,3 3 0 16,0 0 1-16,-2 3-4 0,2 4 1 16,-2 3-2-16,2-1 0 15,2 0 1-15,1 1-1 16,2-2 0-16,0-3 0 15,0-1-1-15,5-4-6 16,10 0 1-16,1-11 5 16,2-8 5-16,9-8 1 0,4 0 0 15,4-8 0-15,6-1-3 16,6-4 3-16,0 1-5 16,3-5 2-16,3 1 0 15,-4 1-1-15,2-1-1 16,-5 4 3-16,0 3-1 0,-4 9 0 15,-4 4-1 1,-8 9 1-16,-4 4-1 0,-8 7-1 16,-9 3-5-16,-9 0-36 15,0 13-16-15,-19 4-83 16</inkml:trace>
  <inkml:trace contextRef="#ctx0" brushRef="#br0" timeOffset="47338.2489">22045 9600 228 0,'-3'0'0'0,"3"-10"1"16,9-5 1-16,12-9-1 15,8-2-2-15,10-10 4 16,2-5-1-16,8-6 0 16,5 2 0-16,6-7-1 15,3 0-1-15,-1-1 2 16,1 6-1-16,-2 2 0 0,-8 10 1 16,-9 1-32-16</inkml:trace>
  <inkml:trace contextRef="#ctx0" brushRef="#br0" timeOffset="53134.9227">21284 11194 136 0,'-7'-13'5'0,"-2"0"8"16,1 0 12-16,1 1-3 15,2-3-12-15,0 3 6 16,1-3-2-16,-2 5-4 16,4-1 1-16,-1 2 0 15,3 0 3-15,-2 4-4 16,2 3-6-16,0 0-2 0,0 2-3 16,5 0-2-16,7 8-1 15,3 4 4-15,5 9 2 16,6 6 0-16,3 5 1 15,3 6-1-15,2 6 1 16,3 1 0-16,-3 1-2 16,2-1 1-16,0-2-1 0,-1-4 1 15,-1-5-2-15,0-2 1 16,0-2 0-16,-2-3 1 16,-3-2-2-16,-7 0 1 15,-3-5-1-15,-1-4 2 16,-6-4-2-16,-2-4-2 0,-6-5-9 15,-4-3-68-15,0-6-72 16</inkml:trace>
  <inkml:trace contextRef="#ctx0" brushRef="#br0" timeOffset="54337.921">21102 11221 194 0,'0'-9'1'15,"0"-2"4"-15,4-3-3 16,7 0-2-16,1-4-1 16,5-4 3-16,0-3 0 15,7-3-2-15,3-6 2 0,2-1-3 16,3-5 2-16,4-1 1 16,1-3-3-16,2 1 3 15,3 0 2-15,-4-3-2 16,3-3-1-16,3-2 2 15,-2-1-1-15,5-3 3 16,3 0-1-16,2-2-1 0,3-3 6 16,-1 3-3-16,-1 2-2 15,-3 2-2-15,1 3-1 16,-3 7 3-16,-3 5 0 16,-4 8-4-16,-1 0 0 0,-5 6 1 15,-2 3-4-15,-3 0 6 16,1 0-1-16,-2 1-2 15,-1 2 1-15,-1 2-1 16,-3 1-1-16,-4 5 3 16,-4 4 0-16,-6 3-3 15,2-1 1-15,-4 4-2 0,3 0-1 16,-5 0 2-16,3 0 1 16,-2 2 0-16,1 3 0 15,4 1-2-15,0 1 4 16,-2 6-2-16,5-3 0 15,1 6 0-15,2 4-5 0,-1 0 4 16,-2 3 2-16,4-2-2 16,-2 4 1-16,2-2 2 15,-2 1-2-15,5 0 1 16,0 0-1-16,-1-3 1 16,4 4 1-16,0-1-2 15,4 2-4-15,-2 1 6 0,2 2-2 16,0 1 0-16,-2-2 0 15,0 1 2-15,-1-4-2 16,1 0 1-16,0-4 2 16,-2 1-2-16,0 1 0 15,1-1-1-15,-2 2 1 0,1 0-1 16,-1 0 0-16,0-1 1 16,-3 2-1-16,-3-1 0 15,0-1 0-15,-6 0 1 16,-5-4 0-16,-3 0 2 15,-4-2 1-15,0 1 0 0,-4 1-1 16,-4-1-2-16,-5 2 1 16,-5-1-1-16,0 5 2 15,-1 1-3-15,-7-2 0 16,3 4 2-16,-8 1-2 0,1-1 0 16,-3 3 0-1,-2 1 1-15,-1-1-1 0,-3 0 2 16,-2-1-3-16,0 3 2 15,-1-4-2-15,-4 1 3 16,0 5-3-16,1 1 2 16,-3 1-1-16,-1 2 0 0,-3 1 0 15,4-2-1-15,-1-3 1 16,3-3 1-16,-2-3-1 16,6-1 2-16,0-4-2 15,2 2-1-15,1 2 2 16,-3 1 0-16,0 1-1 0,-3 2 1 15,3-4-1-15,1 1 1 16,6-3-2-16,6-5 2 16,5-5-1-16,8-6 5 15,3 0-4-15,6-3 0 0,4-1-1 16,3-2-4-16,0-3-65 16,0 0 5-16,0 0-106 15</inkml:trace>
  <inkml:trace contextRef="#ctx0" brushRef="#br0" timeOffset="55384.7197">21297 11096 201 0,'0'-5'68'15,"0"1"-65"-15,0 4-2 16,5 0-7-16,4 4 3 0,5 6 3 15,4 7 0-15,6 4 0 16,4 6-2-16,3 5 2 16,6 7-2-16,4 4 3 15,3 2-2-15,2-1 1 0,5 1 1 16,0-2 0-16,3-4 1 16,-5-4-2-16,-4-2 0 15,-2-5 1-15,-2-5-1 16,-7-3 2-16,-1-2-1 15,-3-4-1-15,-3-2 2 0,-1-2-1 16,-6-3 0-16,-5-2 1 16,-1-2-3-16,-4-3 3 15,-1 0-1-15,-6 0 1 16,1 0 3-16,-4 0-1 16,0 2-2-16,-4 2-9 15,-5 3-57-15,-1 0 3 0,-5 1 11 16,1 1 9-16,-2-3 33 15,0 1 10-15,-1-1 12 16,3-1 3-16,-1 1-3 16,3-3-4-16,1-1 5 0,2-2 10 15,2 0 2-15,2 0-4 16,2 0 3-16,-4 0-6 16,7-5 14-16,0-2-31 15,0-3-5-15,8 0 5 16,1-2 0-16,5-3-3 15,3 1 1-15,4-2 1 16,0-2 0-16,3 2-2 0,5 0 0 16,-1-2 0-16,3 0 0 15,-1 0 0-15,4-1 0 16,0-3-5-16,1-1 6 0,5-4 1 16,1-1-2-1,0-3 2-15,4-1-2 16,1-2 0-16,0 4 0 0,-2 0 0 15,-1 3 0-15,-1 0 0 16,-1 4 0-16,-2 0 0 16,3 1 0-16,-1 3 0 0,-4-3 0 15,2 1 0-15,-5-4 0 16,-2-2 1-16,0-1-2 16,1-1 2-16,-3-3 0 15,-1 5-2-15,0 1 1 16,-2 4 1-16,-6 6-21 0,-6 5-39 15,-5 4-60-15</inkml:trace>
  <inkml:trace contextRef="#ctx0" brushRef="#br0" timeOffset="56447.1472">21268 11081 85 0,'0'-6'12'0,"0"-1"-9"15,0 1 3-15,0 1 5 0,2-3 1 16,3 3-3-16,-3 0 9 16,3 2-7-16,0 1-9 15,2 2-1-15,1 0-1 16,2 0 1-16,4 10 0 15,3 3 1-15,3 5 0 0,4 5-4 16,5 2 4-16,0 7-2 16,3-2 1-16,-1 4 1 15,1 0-1-15,0 0 0 16,-1-2 0-16,2 0 1 16,-1-2-1-16,-1 1 2 15,-2-2-2-15,0-1-6 0,0-3 12 16,-2-2-5-16,0-1-1 15,-1-2 1-15,-5-7 0 16,0 2 0-16,-4-5 0 16,-1-1-1-16,-7 2 0 15,-2-2 0-15,-3-2-1 0,-4-3-9 16</inkml:trace>
  <inkml:trace contextRef="#ctx0" brushRef="#br0" timeOffset="57572.2063">21223 10958 165 0,'-4'0'2'16,"1"0"1"-16,3-7 3 0,0 0-1 15,0-1-1-15,5-5-1 16,5-2 0-16,2-4-1 16,5-2-3-16,5-3 7 15,3-4-6-15,6-2 3 16,6-4-1-16,1-6-4 0,4-2 4 16,2-6-2-16,5 0 7 15,-1-2-6-15,6 1 2 16,2-1-3-16,0 0 0 15,-3-1 1-15,5 1 0 16,-1-3-1-16,-1-1 1 16,2 0 0-16,-3 4 0 0,-1 0 1 15,-4 4 1-15,-4 3-1 16,-5 6 1-16,-7 3-3 16,-6 7 2-16,-1 6-1 15,-7 5-1-15,-4 5 2 16,-4 2-5-16,2 5 7 0,-6 1-5 15,4 1 1-15,2 2 1 16,1 0 0-16,0 0-2 16,-1 2 0-16,3 9-1 15,2 1 1-15,-1 6 1 0,0 5 3 16,7 6-2-16,-3 3-2 16,3 5-2-16,2 4 3 15,2 2 1-15,1 2 1 16,6-4 0-16,0 3-2 15,3-4 0-15,1 0 1 16,-2-2-1-16,-1-1 1 16,-1 1-1-16,0-2 2 0,-4 3-2 15,0-5 0-15,-1 1 1 16,-1 0-1-16,3-3 0 16,-5-4-1-16,5-1 2 15,-6-2-1-15,2 0 0 16,-8 2 1-16,-2-2-1 0,-10 0 1 15,-6 1-6-15,-3 0 8 16,-7 3-3-16,-18 3-1 16,-6 7 7-16,-14 6-16 15,-3 3-18-15,-8 2 14 0,-3-1-36 16,-8-3-54-16</inkml:trace>
  <inkml:trace contextRef="#ctx0" brushRef="#br0" timeOffset="58634.642">22736 10286 142 0,'-8'0'4'0,"-1"-5"13"16,4-6 21-16,2-4-5 16,3-5-18-16,0-7-10 15,10-3 0-15,3-4 1 16,4-5 0-16,2-1-3 0,7-2 1 15,4-5 0-15,6-6-3 16,8-7 20-16,5-4-16 16,9-9 1-16,10-7-1 15,3-4-2-15,4-2 0 16,7 0-4-16,1-3 1 16,1 4 5-16,1 3-2 0,-4 8 8 15,-1 2-4-15,-1 9-4 16,-2 5-1-16,-4 6-3 15,0 4 2-15,-5 1 1 16,-2 1-1-16,-8 5-2 0,-6 4 1 16,-9 4 2-16,-11 5-1 15,-5 4 1-15,-10 9-2 16,-7 4 0-16,-3 3 0 16,-5 3-2-16,-2 4-4 15,0 1-19-15,-5 0-15 16,-4 0-3-16,-3 1 4 0,-1 1 1 15,-1-2-12-15</inkml:trace>
  <inkml:trace contextRef="#ctx0" brushRef="#br0" timeOffset="58900.2437">24100 8437 61 0,'-13'0'27'0,"2"-2"-23"16,4 0-2-16,1 0 7 15,6-2 20-15,0-2-5 0,0-1-3 16,10-6-9-16,5-1-6 16,7-1 4-16,2-1 1 15,5 2-7-15,3 1-1 16,-1 3 0-16,1 6-3 16,-3 4 0-16,-3 2 0 15,-3 14-3-15,-3 7 3 0,-9 10-2 16,-6 9 4-16,-5 6 3 15,-5 8-2-15,-11 6-2 16,-6 2-11-16,-1-3-66 16</inkml:trace>
  <inkml:trace contextRef="#ctx0" brushRef="#br0" timeOffset="59587.687">22835 10358 116 0,'4'0'32'16,"0"-5"-14"-16,3-8-10 16,1-3 5-16,7-5-5 15,6-6-2-15,3-7 1 0,4-5 2 16,6-6-5-16,4-5-2 15,9-5 2-15,6-8-4 16,6-3 11-16,7-5-5 16,6 0-6-16,5-6 2 0,4-2 1 15,0 1-3-15,-1-2 4 16,-1 0-3-16,3-2-2 16,-4 1 2-16,-2 6 0 15,-1 4 9-15,-2 7 3 16,-2 5-1-16,-3 10-1 0,-5 7-8 15,-4 8-1-15,-8 3-4 16,-7 5 7-16,-1 5-4 16,-13 1-1-16,-4 6-1 15,-6 5 4-15,-5 5-4 16,-5 4-19-16,-5 0-28 16,-3 2 7-16,-2 3-9 15,0 1-42-15</inkml:trace>
  <inkml:trace contextRef="#ctx0" brushRef="#br0" timeOffset="59900.1608">24306 8722 171 0,'-7'-11'4'0,"3"1"11"16,4 1 9-16,0-2-1 16,11 2-15-16,7 2-8 15,4-2 2-15,4 0-2 16,3 2 2-16,3 0-3 0,-3 3 1 16,5 2 0-16,-5 1 0 15,-4 1-5-15,2 1 6 16,-7 12-2-16,-8 8 0 15,-6 10 1-15,-6 10 2 16,-4 9 4-16,-16 10-3 16,-6 4-37-16</inkml:trace>
  <inkml:trace contextRef="#ctx0" brushRef="#br0" timeOffset="79290.1565">24261 8693 135 0,'0'-5'28'0,"0"-2"5"15,0 0-6-15,0 2-5 16,0 1-6-16,4-1-6 16,3 1-7-16,1-1-2 15,7 1-3-15,1 0 0 16,2 1 6-16,4 0-4 0,1-5 1 15,6 3-2 1,1-2 1-16,-1-2-1 0,3 2-1 16,-3-1 3-16,0 3 0 15,-4 2-4-15,-1 1 4 16,-7 2-1-16,-2 0 0 16,-5 0 0-16,-3 0-2 15,-5 7-4-15,-2 6 1 0,0 1 11 16,0 9-2-16,-2 6-2 15,-5 8 0-15,-3 6 2 16,1 7-3-16,-6 3 0 16,1 1-3-16,-6-8-88 0</inkml:trace>
  <inkml:trace contextRef="#ctx0" brushRef="#br0" timeOffset="79883.8571">23873 8544 305 0,'5'-11'7'0,"7"-3"-5"16,5-2-5-16,8 0 6 15,6-4-3-15,5 0 2 16,6 2-2-16,-3-2 1 15,2 5 0-15,-4-2-3 16,0 7 2-16,-5 3 0 16,-3 0 0-16,-5 1 0 0,-2 3 0 15,-5 1-2-15,-7 0 3 16,-3 2-2-16,0 0-2 16,-2 6 2-16,-2 8-3 15,-1 7 5-15,0 12-1 16,-2 12 4-16,0 17-3 0,-12 13-1 15,-3 5 0-15,-7 5-81 16</inkml:trace>
  <inkml:trace contextRef="#ctx0" brushRef="#br0" timeOffset="88368.1897">15162 9947 271 0,'0'0'97'16,"0"-5"-87"-16,0 0 0 16,0 3-2-16,0-1 1 15,0-1-2-15,0 2-6 16,5 0 2-16,5 1-4 16,2-1 0-16,1 0 1 0,6 2 1 15,3-2 0-15,7-2-1 16,0-1 0-16,8 0-1 15,1-4 1-15,2-2 3 16,1 1-3-16,0-3 1 16,4 0 0-16,-6-1 0 15,-1 2 0-15,-2 1-2 0,-2 0 1 16,-5 4 1-16,-8 0-1 16,-4 4-1-16,-10 3 2 15,-7 0-15-15,-7 7-91 0,-20 5 33 16,-11 4 20-16,-12 6-39 15</inkml:trace>
  <inkml:trace contextRef="#ctx0" brushRef="#br0" timeOffset="88477.5531">15358 9983 205 0,'-18'12'9'0,"8"-8"39"16,4 0-11-16,0 1-31 0,1 0-5 16,3-1-3-16,2 2-4 15,9-6-58-15,14-8-25 16</inkml:trace>
  <inkml:trace contextRef="#ctx0" brushRef="#br0" timeOffset="91993.0378">8617 7588 179 0,'2'0'105'0,"0"-6"-104"16,1-2 7-16,4 0 1 16,3 3-2-16,0-2-2 15,6 0-4-15,4-2-2 0,4 0 1 16,6 2-1-16,4-2 2 16,4 0 0-16,5 2-5 15,2-2 5-15,4 2-6 16,2 0 8-16,1 1-3 0,4 1-1 15,2-1 2-15,3 5-1 16,2-1 0-16,5 2 1 16,1 0-2-16,3-2 1 15,0 2 1-15,0-1-1 16,2-1-1-16,-6 0 1 0,-3 0 1 16,-2 0-1-16,-9 2 1 15,-10 0-2-15,-5 4 0 16,-17 0-31-16</inkml:trace>
  <inkml:trace contextRef="#ctx0" brushRef="#br0" timeOffset="93039.8439">19998 7511 323 0,'1'-12'-7'16,"4"-3"16"-16,-2 1-4 16,4 1-2-16,6 3 0 15,5-3 5-15,5 3-2 0,8 0-5 16,6 2 2-16,8 4-8 15,2 1 13-15,3 3-9 16,-1 0-55-16,0 0-39 16,-7 0-14-16</inkml:trace>
</inkml:ink>
</file>

<file path=ppt/ink/ink2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7:58.819"/>
    </inkml:context>
    <inkml:brush xml:id="br0">
      <inkml:brushProperty name="width" value="0.05292" units="cm"/>
      <inkml:brushProperty name="height" value="0.05292" units="cm"/>
      <inkml:brushProperty name="color" value="#FF0000"/>
    </inkml:brush>
  </inkml:definitions>
  <inkml:trace contextRef="#ctx0" brushRef="#br0">7131 6130 264 0,'-14'0'6'16,"2"0"-3"-16,-3-3-2 15,5 1-1-15,1 0 1 0,-2 2-1 16,2 0 0-16,1 0 0 16,1 0 0-16,4 0-1 15,1 0 0-15,2 0-7 16,5 0-9-16,10 0 16 16,5 0 9-16,9 0-7 15,5 0-2-15,4 0 5 0,6 0-6 16,3 0 5-16,7 0-2 15,-1 0 0-15,7 0 1 16,3 0-1-16,9 0-2 16,1-2 4-16,2-4 0 15,3-4-2-15,-3 1 1 0,-3 1 0 16,-4-3-2-16,1 5-1 16,-14 3 0-16,-10 3 6 15,-12 0-14-15,-24 0-128 16</inkml:trace>
  <inkml:trace contextRef="#ctx0" brushRef="#br0" timeOffset="2484.415">6844 6799 187 0,'26'0'5'15,"-3"0"4"-15,6 0-2 16,3 0 4-16,2 0-3 16,2 0-7-16,2 0 2 15,2 5-2-15,-1-1 1 0,2 3-2 16,3 0 0-16,0-1 0 16,3-3 1-16,1 2 1 15,1-3-3-15,1 0 0 16,0-2 1-16,3 0-1 15,-4 0 3-15,2 0 0 0,0 0 2 16,-3 0 2-16,1 0 1 16,-5 0-3-16,0 0-2 15,-3 0-1-15,-6 0 1 16,-1 6-2-16,-8-3-28 16,-8-1-169-16</inkml:trace>
  <inkml:trace contextRef="#ctx0" brushRef="#br0" timeOffset="4390.6547">10249 6765 295 0,'2'0'17'16,"-2"0"-1"-16,2 0-11 0,0 0-4 15,-1 0-3-15,1 0 0 16,3 0 2-16,1 3 0 16,2 0 0-16,0 0 0 15,6 2 0-15,4 1 0 0,3-2 0 16,7 1 2-16,-2-3-1 16,9-2 0-16,-1 0-1 15,2 0 0-15,3-4 1 16,2-5 0-16,5 0-1 15,-3-3-3-15,0 1 6 16,0 0-4-16,-4-1 0 0,-2-1-1 16,-7 4 3-16,-5 0 2 15,-9 1-3-15,0 3 2 16,-6-3 0-16,-5 4 0 16,-2 0 1-16,-3 4 0 0,0 0-5 15,-16 6 4-15,-18 10-10 16,-23 8-51-16,-27 1-35 15</inkml:trace>
  <inkml:trace contextRef="#ctx0" brushRef="#br0" timeOffset="7796.8314">10632 7681 25 0,'0'0'20'0,"-2"0"-12"15,-2 0 5-15,3 0-4 16,1 0-5-16,-2 0-2 16,2 0 7-16,-2 0 8 15,2 0 3-15,0 0-6 16,-2 0-1-16,2 0 16 0,0 0 5 16,0-4-8-16,0 2-8 15,0-2 4-15,4 1-12 16,5-1 1-16,2 3-11 15,3-1-2-15,6 2 3 16,1 0-1-16,1 0-10 0,3 0 15 16,4 0-6-16,0 0 2 15,3-2-1-15,2 2 0 16,0 0-1-16,5 0 1 16,1 0-6-16,5 0 5 15,-1 0 2-15,3-2-3 16,4-1 4-16,-3-3-2 0,6 3-1 15,4-1 2-15,-3-1-1 16,3 1 1-16,0 1-1 16,3 1 1-16,1-1-1 15,0-1 0-15,1 0 0 0,3 2 0 16,0-1 2-16,-1 1 0 16,3-1-2-16,-2-1 0 15,5 0 0-15,-2 1 0 16,3-1 0-16,-4 1 0 15,4 1 0-15,0 0 0 16,-1 0 1-16,2 2-1 0,2-1 0 16,3 1 0-16,-3-2 0 15,-1 2-1-15,2 0 2 16,-4 0-1-16,2 0 1 16,-1 0-2-16,-3 0 2 15,3 0-3-15,2 0 3 0,1 0-1 16,0 2 0-16,2 3-1 15,-3-3 1-15,-2 3 0 16,1-2-2-16,-2 3 2 16,-1-2 2-16,4 1-4 15,-4-2 2-15,3 1-2 0,5 2 2 16,-1-3 0-16,-3 1 2 16,1-3-4-16,0 3 2 15,0-2 2-15,-4-1-2 16,3 1 0-16,-1 0 0 15,3-2 2-15,-1 0-4 16,-5 0 4-16,1 0-2 0,-3 0 0 16,-5 0 0-16,-3 0 0 15,0 0 0-15,-4 0 1 16,-1 0 0-16,-2 0-1 16,-2 0 0-16,-4 0 1 15,-4 0-2-15,-7 0 1 0,-3 2 0 16,-10-1 1-16,-5 7-2 15,-6-3-1-15,-9 0-41 16,-4-1-65-16</inkml:trace>
  <inkml:trace contextRef="#ctx0" brushRef="#br0" timeOffset="10046.6821">5346 8454 152 0,'-8'-8'-3'0,"4"-1"15"15,1 1 4-15,1 0 3 0,2 1-2 16,0-1-3-16,0 1 0 16,0 2-1-16,2 0 1 15,5-1-6-15,2 2-1 16,4 2 1-16,5 1-7 0,1 1-1 15,5 0 5-15,3 0-5 16,0 0 0-16,5 5 0 16,2 1-2-16,4 1 4 15,4-4-2-15,2 1 0 16,2-1 0-16,3-1 0 0,3-2 0 16,2 0 2-16,3 0-1 15,4 0-2-15,2 0 1 16,0-3 8-16,6-3-5 15,-3 1-2-15,2-2 0 16,4-1 3-16,-2 2 3 16,2-1-2-16,1-4 1 0,0 2 0 15,-4-2-1-15,-1 4-4 16,-5 0 2-16,-5 0 1 16,-8 2 1-16,-5 1-4 15,-8 4 1-15,-4 0-2 16,-12 0 0-16,-4 9-1 0,-13 6-6 15,-6 11-4-15,-27-2-44 16,-22 5-22-16</inkml:trace>
  <inkml:trace contextRef="#ctx0" brushRef="#br0" timeOffset="11625.1107">8178 8561 102 0,'-8'-1'31'16,"2"1"-19"-16,3-2-8 15,-2 0-3-15,3 2 0 16,2 0 1-16,0 0 12 0,0 0 15 16,0 0-11-16,0 0-10 15,0-2-3-15,5 2 2 16,4 0-4-16,6 0-2 15,0 0 1-15,5-1-2 16,4 1 1-16,5 0-1 16,1-2 2-16,3 2 0 0,2-2 0 15,6 2-1-15,2 0 0 16,3-2 1-16,0 1 0 16,3-1-1-16,3 0 0 15,-1 0 0-15,9 0-1 16,1 1 2-16,2 1-3 15,4 0 2-15,3 0-1 0,1 0 0 16,3 0 0-16,3 0 1 16,-4 0-2-16,3 0 2 15,-1 0-1-15,-1 0 0 16,0 0 1-16,-1 1-1 16,1 1 0-16,-2-2 0 0,0 0 1 15,-2 0-2-15,-4 0 1 16,-3 0 0-16,-2 0 0 15,-3-2 0-15,-6-3 1 16,-6 1 0-16,0-1-1 0,-11 0 2 16,-1 1 2-16,-7 2-1 15,-7 2-1-15,-4 0 0 16,-7 0-2-16,-6 6 0 16,-3 4-6-16,-19 3-13 15,-16-1-65-15</inkml:trace>
  <inkml:trace contextRef="#ctx0" brushRef="#br0" timeOffset="14234.3196">11434 8544 207 0,'-3'0'20'0,"-1"-4"-6"15,1-1-10-15,-1-1-3 0,1 3 0 16,1 1-1-16,-1-1 1 15,0 1-1-15,1 0 1 16,2 0-1-16,0 0 0 16,0 0 0-16,0 2 4 15,0-1-1-15,10-1 0 16,2 2 2-16,3-2-2 16,2 0-1-16,5 2-1 0,5 0 0 15,4 0 0-15,1 0-1 16,9 0 1-16,0 0-1 15,8 4 0-15,5-2 0 16,5-1 0-16,4 1 1 0,0-2-1 16,3 0-1-16,2 0 2 15,2 0-1-15,-1 0 0 16,-1-3 1-16,0-1-2 16,-5 1 2-16,-2-4 1 15,-2 3 0-15,-5 0 3 0,-6 1-3 16,-1-1 0-16,-4 2 0 15,-7 0-2-15,-6 2 2 16,-4 0-2-16,-6 0 1 16,-5 0-1-16,-1 0 0 15,-6 4-2-15,-3 3-2 16,-5 2-2-16,0 4-1 0,-12-4-23 16,-6-1-58-16</inkml:trace>
  <inkml:trace contextRef="#ctx0" brushRef="#br0" timeOffset="15515.4576">13333 8497 208 0,'0'0'-25'0,"1"-5"34"16,3 0 2-16,3 1-7 15,-2 0-3-15,1 1 2 0,1 1-1 16,-2 2-1-16,2-2 0 15,3 2-1-15,-1 0 0 16,3 0 0-16,4 0 1 16,2 0-1-16,2 2 0 0,5 1-1 15,2 1 0-15,6-2 1 16,2 0 0-16,5 0 0 16,3-1 1-16,5-1-2 15,3 0 0-15,1 0 2 16,1 0-1-16,7 0 3 15,-1-3-6-15,0-3 6 0,4 1 1 16,2-2-4-16,1-1 3 16,-3 2 2-16,4-1 0 15,-6 0-1-15,-6-1-1 16,-4 1-1-16,-2 2-1 16,-7 0 0-16,-6 0-1 0,-2 5 1 15,-5 0-1-15,-7 0 0 16,-8 5-1-16,-14-2-116 15</inkml:trace>
  <inkml:trace contextRef="#ctx0" brushRef="#br0" timeOffset="26733.7272">7760 10436 250 0,'9'-7'3'16,"-4"2"-1"-16,2-1 4 0,-2 1-3 15,-2 3 2-15,2-1-2 16,1-1 0-16,-3 2-1 16,2 0 0-16,-4 1 4 15,1 1 4-15,2 0-3 16,-1 0-5-16,2 0-1 0,4 0 1 15,2 0 0-15,2 0 0 16,1 0 0-16,2 3-2 16,1 1 1-16,2-2 0 15,3 3 0-15,1-1-1 16,3-3 2-16,3 3-1 0,4-1-1 16,3-3 1-16,3 4 2 15,1-4-3-15,5 2 2 16,3 0 0-16,1-2-1 15,-1 2 1-15,1-2 0 16,1 0-1-16,2 1 2 16,0-1 2-16,-1 2-2 0,0 0 1 15,5-2-2-15,-2 2 2 16,2-2-3-16,2 0 0 16,-2 0 0-16,2 0 0 15,1 0 0-15,-1 0-2 0,1 0 3 16,0 0-2-16,1 0 0 15,-3 0 1-15,4 0-1 16,-3 1 0-16,-1 2 0 16,-2-3 2-16,3 1-4 15,0 1 4-15,1-1-2 16,2-1 0-16,2 2 0 0,0-2 0 16,-1 2 1-16,1-2-2 15,2 0 1-15,-1 0 1 16,3 0 0-16,-2 0-2 15,3 0 1-15,0 0 1 16,0 0-3-16,0-2 3 0,-2-1-1 16,-3 1 1-16,-1-2-2 15,1 3 2-15,-2-3-1 16,0 2 1-16,0 1-1 16,2-1 2-16,0 0-4 15,-4 2 4-15,2 0-2 0,-2 0-2 16,-2 2 2-16,3 3-2 15,-4 3 1-15,3-2-2 16,-3 2-25-16,3 0-20 16,-3-1 0-16,-1 1-3 15,4-5 25-15,0 1 23 16,4-4 2-16,2 0 12 0,1 0 31 16,5 0-13-16,-3 0-2 15,2 0-9-15,-4 0-5 16,1 0-6-16,-4-2 0 15,-6 0 1-15,0 1 5 16,-3-1 0-16,2 2-5 0,-5 0-2 16,-3 0-6-16,-1 0 0 15,-1 0-1-15,-2 0-13 16,-7 0-23-16,-1 0 15 16,-11 0-52-16</inkml:trace>
  <inkml:trace contextRef="#ctx0" brushRef="#br0" timeOffset="28608.5799">19950 10654 231 0,'-10'-7'5'0,"3"0"-1"15,0-1 1-15,0 1 0 16,2 2 1-16,-1 0 6 15,4 1 1-15,0 0 1 16,1 1 0-16,1-1-5 16,0 3-1-16,0-1-6 15,0 1-2-15,0-2-1 0,3 2 1 16,5 1-2-16,2-2 10 16,3 0-6-16,2 2-1 15,4 0-1-15,2-2-1 16,3 2 4-16,3 0-1 15,2 0-1-15,1 0-2 0,4 0 2 16,2 0-1-16,0 0 1 16,8 0-1-16,-3 4 0 15,5-2-1-15,3 2 0 16,1-1-1-16,3-2 5 16,2 3-2-16,0-1-1 0,1-3 0 15,4 1-4-15,1 2 7 16,-2-1-2-16,2-2-1 15,4 0-1-15,1 0 2 16,0 0 1-16,2 0-3 16,5 0 3-16,0 0-2 15,2-2 2-15,4-2-1 0,0 1-1 16,7-1 2-16,1 1-1 16,3-1-2-16,1 3 2 15,-1-3-1-15,2 0 0 16,-6 0 0-16,2 2 0 15,-2-1 0-15,2 0 0 0,2 1-1 16,5 0 4-16,0-1-3 16,0 1 0-16,6 0 0 15,-2-1-2-15,4 2 5 16,-2-1-7-16,5 2 4 0,0-1 1 16,-5 1 1-16,1-2-4 15,-3 0 2-15,-1 2 0 16,-8-3 3-16,-2 3-3 15,-3-4 0-15,-7 3 2 16,-4-1 3-16,-4 2 0 16,-9 0 1-16,-3 0-4 0,-7 0-1 15,-9 6-2-15,-8 3 1 16,-8 6-3-16,-13 1-25 16,-13-3-71-16,-6-8-122 15</inkml:trace>
</inkml:ink>
</file>

<file path=ppt/ink/ink2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8:44.255"/>
    </inkml:context>
    <inkml:brush xml:id="br0">
      <inkml:brushProperty name="width" value="0.05292" units="cm"/>
      <inkml:brushProperty name="height" value="0.05292" units="cm"/>
      <inkml:brushProperty name="color" value="#FF0000"/>
    </inkml:brush>
  </inkml:definitions>
  <inkml:trace contextRef="#ctx0" brushRef="#br0">7769 5221 179 0,'0'0'-1'0,"0"0"5"0,2 0-1 16,-2-4-1-16,2-2 1 15,-1 5-2-15,4-3-1 16,-2 1 0-16,-1-1 0 15,2 1-1-15,1-1 1 0,-4-2 0 16,5 2 1-16,-5 0 0 16,6 0 3-16,-6 0 6 15,5 0 4-15,-3-2 0 16,1 0-3-16,1 1-2 16,2 0 9-16,2 0-16 0,0 1-1 15,1 0-1-15,4 1-13 16,-2-1 15-16,3 1-4 15,-1 2 2-15,2-3 2 16,0 2-6-16,2 0 8 16,1 0-4-16,3 0 0 15,2 2 0-15,3 0 0 16,0 0 0-16,3 0 0 0,3 0-2 16,2 0 4-16,3 0-2 15,1 0 0-15,3 0 0 16,3 4 0-16,0 0 1 15,3 0-1-15,3-1 2 0,0 2-2 16,3-1 0-16,2 1 1 16,5 2-1-16,2-2-8 15,0 2 29-15,3-2-20 16,6 4-14-16,-2-6 11 16,2 2-8-16,5-1 13 0,0 0 5 15,4 2-5-15,-1-2 1 16,2-1-10-16,1 1 7 15,0-1-10-15,2-1 33 16,0 0-52-16,-1-1 54 16,-2-1-48-16,-1 0 44 15,2 0-21-15,-4 0-23 0,0 0 25 16,0 0 10-16,-2 0-23 16,-2 0 29-16,1-1-16 15,-10-3-2-15,-3 2-2 16,-3 0 13-16,-5-2-7 15,-5 0 4-15,-3 4 3 0,-4 0-10 16,-1 0-2-16,-13 5 2 16,-12 2-11-16,-15-5-132 15</inkml:trace>
  <inkml:trace contextRef="#ctx0" brushRef="#br0" timeOffset="3171.7266">18723 5326 114 0,'-9'-5'5'0,"3"-1"-4"15,1 1 14-15,3-1 8 0,2 1-6 16,0 2 0-16,0-1-1 16,0-2-5-16,0 1 1 15,0 2-1-15,4-2-3 16,5 2 4-16,2-2-10 15,6 3-2-15,2-1 0 16,4 1-22-16,6 0 27 0,5-1-3 16,4 2-4-16,-1 1 3 15,7-3 0-15,0 2 0 16,5 1-2-16,3-2 1 16,-4 0 0-16,5 2 0 0,-2-2 2 15,7 0-3-15,-2 2 1 16,1 0 0-16,6 0-1 15,0 0 0-15,1 0 6 16,4 0-18-16,1 0 9 16,5 0 25-16,-3 0-23 15,5-2 6-15,3 2-3 16,0-2 1-16,0 2 4 0,5-4-9 16,1 4 3-16,-1-1 3 15,5-1-1-15,-4 1 1 16,3 1-5-16,0-2 4 15,0 0 1-15,2 2-2 16,0-1-3-16,-2-1 1 0,2 1 1 16,-6-3 1-16,0 1-1 15,-1 1-16-15,-3 1 32 16,5-3-16-16,-2 2-15 0,2 1 23 16,-2 0-14-16,0-2 14 15,0 0-16-15,-3 1 20 16,-2 0-11-16,-1 1-1 15,0-1-5-15,-3-1 7 16,2 2-10-16,-3 1 8 0,-2 0 0 16,2 0-3-1,-3-3 2-15,-2 2 1 0,-4-1 1 16,1 1-2-16,-1-3 2 16,-3 3-3-16,0-1 3 15,-3 1-1-15,0-2 0 16,-8 3 0-16,-5-1-2 15,-3 1 4-15,-8 0-3 0,-2-2 2 16,-5-1-1-16,-4 0 0 16,-2 3 0-16,0-2 0 15,-2 2 0-15,-1-2 0 16,-2 2-10-16,-1 0-9 0,-7 0-10 16,-2 0-6-16,-2 2-41 15</inkml:trace>
  <inkml:trace contextRef="#ctx0" brushRef="#br0" timeOffset="7640.3614">3658 7093 291 0,'1'0'8'16,"4"-7"2"-16,2 2-15 15,7 0 11-15,1 1-5 16,7-3-3-16,3 2 8 0,4-1-4 16,3 1 0-16,4 1-1 15,3 2 0-15,1 2-1 16,3-2 0-16,2 2 0 15,0 0 2-15,-2-3-5 16,1 1 1-16,-5 1 0 0,-3-1-7 16,-2 2-5-16,-11 0-42 15,-5 0-48-15</inkml:trace>
  <inkml:trace contextRef="#ctx0" brushRef="#br0" timeOffset="9155.9365">6182 7118 165 0,'4'0'14'0,"4"0"-2"16,3-5-7-16,4 1-1 15,5 3-1-15,-1-1-1 16,3-1-3-16,5 1 2 0,0 2-1 16,2-2 1-16,3 2-1 15,2-2 0-15,2 0 1 16,1 2-2-16,3-4-2 16,0 1 2-16,2-2 2 15,2 1 2-15,1 1-3 16,-1-1 1-16,5 0 0 15,5 1 0-15,-3-1-1 0,4 3 2 16,2-1-2-16,1 2 0 16,-1 0 2-16,4 0-4 15,-1 0 2-15,3 0 3 16,-2 0-3-16,3 0 1 0,2 2-3 16,4 1 3-16,4 1 0 15,0-1-1-15,3 3-1 16,-2-3 1-16,-1 1 2 15,5 1-4-15,0 0 4 16,3-1-4-16,5 0 1 16,-1 1-1-16,4-3 4 0,2-1-2 15,1 1-2-15,-1 0 0 16,1-4 3-16,2 2 0 16,4 0 1-16,-1 0 5 15,2 0 5-15,2 0-6 16,-4 0-2-16,3 0 0 0,0-2 9 15,-3 2-12-15,-1-3 7 16,2 0-6-16,-6-1-1 16,-1 2 9-16,-4 0-9 15,-3 2 0-15,-5 0 0 0,-4 0-1 16,-5 2-36-16,-5 0-62 16</inkml:trace>
  <inkml:trace contextRef="#ctx0" brushRef="#br0" timeOffset="19144.9499">7645 8965 208 0,'0'0'16'0,"0"0"0"16,2 0-12-16,0 0-3 15,-1 0-1-15,4 0 3 16,-2 0 0-16,1 0 1 15,-1 0-3-15,4 0-2 16,0 0 3-16,1 0-3 0,3 0 1 16,1 0 0-16,-1 0 0 15,1 0-1-15,3 0 1 16,-1 0 0-16,3 0 0 16,-2 0 1-16,4 2 0 15,0-1-1-15,5 1 0 0,1-2-1 16,4 2 1-16,-1-2 1 15,5 0-2-15,1 0 2 16,1 0 0-16,1 0-1 16,2 0-1-16,2 0 3 15,-1 0-2-15,4-5 0 16,1 1 1-16,2 1 0 0,1-1 0 16,1 0 5-16,1 1-2 15,3-1-1-15,-2 1 0 16,2-1-2-16,-1 3 1 15,0-2-2-15,0 3 3 0,1-2-3 16,-2 2 0-16,2 0 0 16,-1-1 0-16,-1 1 1 15,0 0-2-15,3-2 1 16,-2 2 1-16,1-2-1 16,4 2 0-16,-2 0 0 0,1 0 1 15,1 0-2-15,-2 0 2 16,2 0-1-16,-3 0 0 15,3 0 0-15,-4 4-1 16,6-4 2-16,-7 3-2 16,5 0 1-16,0-2 0 0,-2 1 0 15,0 0 0-15,-1 1 0 16,3-1 0-16,-3 0 1 16,-1 1-1-16,-1-3 0 15,0 4 0-15,-3 0 0 16,3-3 0-16,-2 3-1 15,0-1 2-15,4 1-1 0,-3-1 0 16,-2 1 0-16,3-1 0 16,-2 1 0-16,2-4 1 15,-2 2-1-15,1-2 1 16,-1 0 1-16,3 0 3 16,-6 0 7-16,5 0-7 0,-2 0-4 15,4 0 1-15,-1 0 0 16,0 2-1-16,0-2-1 15,2 2 1-15,0-2-1 16,-2 0 0-16,0 1 1 16,-1-1-1-16,0 0 0 0,0 0 0 15,-1 0 3-15,0 0-3 16,1 0-2-16,-2 0 4 16,2 0-2-16,-2-3 0 15,-1-3 1-15,-1 1-1 16,1 1 1-16,-3-1-1 15,3 0 2-15,-1 0 2 0,-4-3-3 16,2 5-1-16,-2-4 1 16,1 3-1-16,-2-3 1 15,-1 1 0-15,3-1-1 16,-3 4-1-16,-2-2 2 0,-3-1-1 16,3 1 0-16,-7-1 1 15,0 1 1-15,-1-1 2 16,-3 3 2-16,-5-1 1 15,1 3 3-15,-6-1-6 16,-2 0-2-16,-3 2-1 0,-5 0-3 16,-1 0-4-16,-7 5-12 15,0-1-61-15,-12-2-40 16</inkml:trace>
  <inkml:trace contextRef="#ctx0" brushRef="#br0" timeOffset="25349.2794">3559 10085 228 0,'-4'0'20'15,"4"0"15"-15,-2 0-12 0,2-2-9 16,0-2-6-16,0 1-10 15,8 0 6-15,0-1-2 16,3-2 0-16,0 3-1 16,3-2-1-16,1-1 0 15,2 1 0-15,4 0 0 16,2-1 1-16,1 2 1 0,4-2-2 16,0 0 1-16,5 1 0 15,1-1-1-15,1 3-2 16,2-3 4-16,1 1 0 15,3 2 0-15,2-3-1 16,2 2 0-16,0 1-1 0,1 1 1 16,1 1-1-16,3 1 1 15,-3 0-1-15,3 0 1 16,-3 0-1-16,5 0-1 16,2 3 2-16,1 2-2 15,1 3 2-15,4-5-1 0,-1 2 0 16,0-1 0-16,4-2 1 15,-2 1-2-15,2-1 1 16,2-2 0-16,-1 2-1 16,2-2 2-16,2 0 0 15,0 0 0-15,5 0 2 0,-2 2-2 16,4-2 2-16,-2 0 0 16,2 0-1-16,3 0-1 15,0 0 1-15,3 0 3 16,-1 0-4-16,0-2 2 15,3 0-3-15,-2 0-4 16,-1-1 11-16,0-1-6 0,-4-1 1 16,-2 0-2-16,0-1 1 15,-3 1 1-15,0 0-1 16,2-1 1-16,-3 1-1 16,1-1 0-16,-2-1 0 0,-4 0-1 15,0 2 1-15,-3-3 1 16,-6 2 3-16,2-2 1 15,-9 3-4-15,0-2 1 16,-8 1-1-16,1-1 2 16,-6 2 0-16,-4 0 0 15,-1-1-1-15,-6 3 1 0,-2 1-1 16,-5 0 0-16,-1 2-2 16,-7 0 0-16,-1 0 0 15,-2 0-1-15,-4 7-1 16,-3 2-29-16,0 2-39 15,-14-8-32-15</inkml:trace>
  <inkml:trace contextRef="#ctx0" brushRef="#br0" timeOffset="26396.071">9649 9830 406 0,'0'0'21'15,"2"0"-9"-15,6 0-6 16,-1 0-8-16,5 0 6 15,3 0-5-15,2 0 0 16,3 2 3-16,4 3-3 0,3 0 3 16,2 2-1-16,0 1-1 15,8-2 0-15,2 0 0 16,2 1 0-16,6-1-1 16,1-1 1-16,6-2 0 15,2 2 1-15,5-1-1 16,4 0-2-16,3 0 4 0,8-3-1 15,1 1-1-15,7 0 1 16,-1-1-1-16,3-1 1 16,-2 0-1-16,3 0 0 15,1 0 0-15,0 0 1 0,0 2-2 16,4 0 2-16,1 2-1 16,-1-1-1-16,1 1 2 15,-4 3-1-15,2-2 0 16,1 2 0-16,-2 1 0 15,3-1 0-15,-3 0 0 16,0-2 0-16,3 0 0 0,-3-1 0 16,-2 2-1-16,2-6 1 15,-3 3 0-15,2-3 0 16,-5 0-2-16,1 0 3 16,-2 0-2-16,-7 0 2 15,0 0-2-15,-2-3 2 16,-8 3-2-16,-2-2 2 0,-6 2 0 15,-4 0-1-15,-3 0 0 16,-10 8-1-16,-11 7 2 16,-10 1-2-16,-18-2-61 15,-13-5-159-15</inkml:trace>
  <inkml:trace contextRef="#ctx0" brushRef="#br0" timeOffset="27645.9922">5169 9114 332 0,'-3'-25'13'15,"-2"3"0"-15,0 4-3 0,4 1-5 16,-1 5 3-16,2 3-3 16,0 2-2-16,0 3-2 15,0 3 0-15,0 1-1 16,0 0-12-16,-4 11 10 15,1 4 1-15,-4 9 1 0,-5 4 0 16,4 6 1-16,-3 7 0 16,3 3 0-16,-2 6-1 15,5 4-1-15,5 6 1 16,0 5-2-16,0 6 2 16,1 4-1-16,13 5 2 15,0 4-1-15,7-2 1 16,6-4-1-16,6 0 0 0,6-5-2 15,0-4 2-15,10-8 0 16,-1-1 4-16,8-6-4 16,0-6 1-16,5-7-3 15,2-9-77-15,-2-18-83 0</inkml:trace>
  <inkml:trace contextRef="#ctx0" brushRef="#br0" timeOffset="28208.4721">8093 9082 268 0,'-5'-8'8'16,"-2"-2"16"-16,2 6-9 15,2 0-4-15,1 2-6 0,-1 0-4 16,1 2 0-16,2 0-2 15,0 2-1-15,0 8 2 16,0 7-2-16,0 2 0 0,2 12 3 16,6 7-3-16,2 14 2 15,0 9 0-15,-1 14 2 16,-2 11 1-16,-7 14-2 16,-7 15 3-16,-20 17-1 15,-19 18-2-15,-19 15 1 16,-19 22 0-16,-25 18 1 0,-23 10-8 15</inkml:trace>
  <inkml:trace contextRef="#ctx0" brushRef="#br0" timeOffset="30723.8997">9461 9070 286 0,'-5'-21'15'16,"3"-1"-2"-16,0 5 12 15,2 2-5-15,0 6-7 16,0 2-3-16,0 3-4 16,0 4 0-16,-2 0-6 15,-3 0-6-15,-3 13 0 16,-4 5 5-16,-2 8 4 0,-3 6-3 15,-1 8 0-15,2 8 0 16,4 10 0-16,1 4-2 16,7 12-1-16,4 5 1 15,4 4 0-15,11 5 1 0,0 5 1 16,6 1-1-16,2-1 2 16,1 2-1-16,7 1 1 15,6-5 0-15,5-3-2 16,9-6 1-16,4-6-40 15,6-13-66-15</inkml:trace>
  <inkml:trace contextRef="#ctx0" brushRef="#br0" timeOffset="31380.1031">13526 9027 470 0,'4'-9'9'0,"-1"-2"-5"16,7 3-1-16,5 4-6 16,4 2 2-16,4 2 0 15,3 0 3-15,8 11-2 16,2 5 1-16,-2 7-1 16,0 6-1-16,-2 6-2 15,-2 10-5-15,-4 7-2 0,-9 8 5 16,-6 14 3-16,-5 6-1 15,-6 10 3-15,-22 15-2 16,-12 12 3-16,-19 16 0 16,-11 12-1-16,-16 5-32 0,-10 0-77 15</inkml:trace>
  <inkml:trace contextRef="#ctx0" brushRef="#br0" timeOffset="33426.9488">9766 10221 249 0,'-7'-4'28'0,"0"-3"-27"0,1 2 2 15,1-1 3-15,3 3 11 16,0 1 7-16,2 0-13 15,0-2-10-15,0 2 4 16,6 2-5-16,7 0 0 16,2 0 1-16,11 0-1 0,4 0-5 15,6 2-6-15,8 0-5 16,4 0 4-16,4 0 12 16,7 0 0-16,8-2 2 15,2 0 0-15,9 3-2 16,8-3 0-16,3 2 4 15,13 0-4-15,7 0 0 0,2-1 0 16,8-1 0-16,7 2-1 16,4-2-1-16,6 3 1 15,0 1 4-15,9 2-2 16,0 1-1-16,6 1-34 16,0 5-31-16,-2-2-20 0</inkml:trace>
</inkml:ink>
</file>

<file path=ppt/ink/ink2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39:25.807"/>
    </inkml:context>
    <inkml:brush xml:id="br0">
      <inkml:brushProperty name="width" value="0.05292" units="cm"/>
      <inkml:brushProperty name="height" value="0.05292" units="cm"/>
      <inkml:brushProperty name="color" value="#FF0000"/>
    </inkml:brush>
  </inkml:definitions>
  <inkml:trace contextRef="#ctx0" brushRef="#br0">9298 8053 247 0,'-4'-3'35'15,"-1"-8"-16"-15,3 4-3 16,-2 0-2-16,2-3 0 0,2 3-3 16,0 2-3-16,-2 2 0 15,2-1-5-15,0 3-2 16,0-1 0-16,0 2-4 15,8 0 2-15,3 0 1 16,1 0-2-16,4 0 1 16,0 0 0-16,4-3 0 0,0 3 1 15,3 0 1-15,2 0-2 16,1 0 2-16,2 3-2 16,1-1 2-16,5 1-1 15,2-1 1-15,1 0-2 0,5-2 1 16,-1 0 0-16,6 0 2 15,1 0-3-15,0 0 2 16,-1 0-2-16,4 0 1 16,1 0 0-16,0 0 1 15,2 0-2-15,2 0 2 16,1 0-1-16,-2 0 0 0,5-2 0 16,-1 0 0-16,0 2 0 15,2 0 0-15,2 0 1 16,2 0-1-16,-1 0 0 15,4 0 0-15,-2 0 1 16,-3 0-1-16,-1-2 0 16,1 1 0-16,0-1 0 0,-2-1 1 15,0 2-2-15,2-2 1 16,3 2 0-16,1 1 1 16,-1-2-3-16,3 2 2 0,-8 0 1 15,4 0-2-15,-3 0 2 16,1 0-1-16,2 0 0 15,-4 0 1-15,3 0-2 16,1 0 1-16,1 0 0 16,-3 0 0-16,3 0 0 15,-5 0 1-15,0 0-2 16,-3 0 2-16,1-1 0 0,-1 1-1 16,1 0-1-16,-1-2 2 15,5 2-2-15,-1-2 1 16,0 2 0-16,0 0 1 15,1 0-2-15,-2-1 2 16,0-1-1-16,0 2 0 0,2-1 1 16,-2-2-2-16,2 0 2 15,0 1-1-15,1 0 0 16,3-2-1-16,-3 1 1 16,3 0 0-16,0 2 1 0,-3 0-1 15,1-1-1-15,-2 2 2 16,-1-2-1-16,0 2 0 15,-1 0 0-15,1 0 0 16,0 0 0-16,0 0 0 16,1 0 0-16,0 0 0 15,-2 0 0-15,-2 0 0 0,1 0 0 16,-3 0 0-16,1-2 0 16,-5 1 0-16,3-1 1 15,-2 1-2-15,0-2 1 16,-4 3 1-16,-1 0-2 0,0 0 1 15,-5 0 0 1,-3 0-1-16,-1 0 3 0,-4 0-2 16,-2 0 0-16,-4 0 0 15,1 0 0-15,-6 0 0 16,-4 4-6-16,1-1-60 16,-7 1-31-16,-3-4-64 0</inkml:trace>
  <inkml:trace contextRef="#ctx0" brushRef="#br0" timeOffset="5656.5574">17872 7998 99 0,'-4'0'16'0,"1"0"5"15,1 0-5-15,0 0-6 0,2 0-5 16,0 0 0-16,0 0 0 16,0 0 1-16,0 0 6 15,0 0 8-15,0 0 5 16,0 0-12-16,0 0-13 15,5 0-4-15,4 0 9 0,4 0 13 16,1 0-17-16,3 0 2 16,2 0 0-16,-1 0 1 15,2 0-2-15,3 0 4 16,-1 0-5-16,3 0 4 16,2 0-5-16,0-2 1 15,4 2-2-15,-2 0 5 0,3-1-4 16,-2 1 1-16,3-2 1 15,-1-1-3-15,0 3 4 16,1-1-4-16,1-2 3 16,-2 3-2-16,0 0 2 15,0 0-2-15,2 0 0 0,-1 0 1 16,2 3-1-16,4-2 0 16,-2-1 0-16,3 3 0 15,-1-1 1-15,3-2-1 16,0 1 1-16,4 1-1 15,-2 0-2-15,5 0 2 0,-3-1 2 16,5-1-2-16,1 1 0 16,-5-1 1-16,3 0-1 15,-2 0 0-15,5 0 1 16,-1 0-1-16,-1 0 1 16,3 0 0-16,1 0-1 0,-3 0 1 15,-1 3-1-15,2 0 0 16,-5-1 0-16,4 3 0 15,-1-1 0-15,-3 0 1 16,0-3-6-16,3 3 8 16,-1-1-2-16,-3-1-1 0,1 2 0 15,2-1 0-15,-1 3 0 16,3-3 1-16,-2 3-2 16,3-1 1-16,-5 2 0 15,2-1 0-15,0-1 1 16,2 0-1-16,3-1 0 0,0-1 1 15,2 1-1-15,1 0 1 16,-1-3-1-16,1 1 1 16,1-2-1-16,0 0 0 15,1 0 2-15,1 0 0 16,2 0-1-16,1-3 4 16,2-1-1-16,1 0 0 0,-1 1-2 15,5 0 0-15,-3 0-3 16,5 0 2-16,3 1 0 15,1 0-1-15,0 0 0 16,0-3 0-16,-1 3 0 16,-3 0-1-16,-1-1 2 0,-1 1 0 15,-2 0-1-15,5 1-1 16,-4-2 2-16,4 2-2 16,2 1 2-16,-3 0-2 15,-2 0 2-15,2 0-1 16,-5 0 0-16,-4 0 0 0,1 0 1 15,-4 0-2-15,-3 0 1 16,-3 0 1-16,-3 0-2 16,-2 0 2-16,-5 4-1 15,-3-1-2-15,-5 2 3 16,-3 1-2-16,-7 3-1 0,-1 0 2 16,-7 2-4-16,-6-1-29 15,-10 2-26-15,-3-1-6 16,-5-4-26-16</inkml:trace>
  <inkml:trace contextRef="#ctx0" brushRef="#br0" timeOffset="11313.3781">21392 8080 248 0,'3'-11'30'0,"-1"2"18"16,0-1-18-16,1 0-9 15,-1 2-6-15,0 1 2 16,-2-3-11-16,2 3 2 16,-1 2-4-16,-1 2-1 15,2-1 1-15,0 3-1 16,0 1-1-16,4 0 0 15,-3 0-2-15,4 7-1 0,0 5 0 16,2 6 1-16,2 3-5 16,1 4 4-16,-3 4 1 15,4 3-1-15,-1 0 1 16,0 4 0-16,3-1-1 0,0-1 1 16,-3 0 0-16,2 0 1 15,1-4-1-15,1-1 0 16,-1-3 0-16,0-2-1 15,4-3-10-15,-1-5-52 16,3-5-34-16,4-9-28 16</inkml:trace>
  <inkml:trace contextRef="#ctx0" brushRef="#br0" timeOffset="11813.3439">22977 8164 156 0,'0'-7'15'0,"-2"1"-3"15,-5-1 11-15,4-1 6 16,1 4 6-16,0-2-12 16,1 2-9-16,1 1-5 15,-3-1-1-15,3 1-4 16,0 1 8-16,0-1 3 0,0-1-4 15,0 2-2-15,0 1-2 16,0 1-1-16,0-2 2 16,0 2-2-16,0 0 1 0,4 3-15 15,3 10 13-15,4 3-3 16,2 5-2-16,-3 6 3 16,4 2-1-16,-2 0-2 15,0 4 2-15,-2 1-2 16,2 3 0-16,-5-3 0 15,-2 1-1-15,-2-2 0 16,-3-1 2-16,0-14-110 0</inkml:trace>
  <inkml:trace contextRef="#ctx0" brushRef="#br0" timeOffset="13641.4854">21586 8829 259 0,'0'-7'11'16,"0"-2"6"-16,1-2 23 15,3 2-35-15,-1 3 4 0,-1-4-1 16,1 3 4-16,1-2-1 16,-4 4-2-16,4-2-1 15,-4 0-1-15,0 0-2 16,0 1 0-16,0 1-2 15,0 3-2-15,0-1-1 0,0-1-1 16,-4 4-1-16,-1 0 2 16,-2 0 1-16,-4 0-3 15,2 7 4-15,-2 4-1 16,1 3 0-16,0 0-1 16,1 2 0-16,2 0-1 0,4-3 0 15,3-2-2-15,0-3-3 16,0 0 3-16,0-4-1 15,0-1-1-15,3-1 3 16,6-2-1-16,0 0 1 16,4 0 4-16,3 0 2 15,0 0-4-15,4-5 1 0,-2 1 0 16,0 2 0-16,1 0 0 16,-2 2-1-16,-1 0 0 15,-2 2 1-15,-3 9-3 16,0 1 1-16,-6 4-1 15,-3 2 1-15,-2-2 1 0,0 2 0 16,-10 2-1 0,-2-5 5-16,-2 3-3 0,-2-1 2 15,2-3-2-15,-3-2 2 16,3-1-3-16,-2-2-2 16,2-2 1-16,-3-3-38 15,-2-4-92-15</inkml:trace>
  <inkml:trace contextRef="#ctx0" brushRef="#br0" timeOffset="13891.4694">21482 8850 195 0,'0'0'192'16,"0"-7"-168"-16,0-7-2 16,10 0-13-16,4-1-6 15,6-2 3-15,7-1-6 16,4 0 0-16,6-2-1 16,4 4 1-16,3 0-1 15,-3 0-32-15,-5 0-96 0</inkml:trace>
  <inkml:trace contextRef="#ctx0" brushRef="#br0" timeOffset="18625.6925">23289 8626 123 0,'0'-18'58'15,"0"-2"-52"-15,0-3 5 0,6 4 11 16,0-1 2-16,1 4 1 15,-2-2-3-15,-2 5 3 16,3 3-15-16,-1-1-4 16,-2 6-3-16,0-1 1 0,-1 5-2 15,-1-1 0 1,-1 2-1-16,0 0-1 0,0 2-2 16,0 6 0-16,0 3 5 15,-6 7-3-15,-2 2 1 16,-1 3-1-16,-3 2 1 0,0 1 0 15,2 1-1-15,-1 0 0 16,2-2-1-16,2-4 2 16,0 1-1-16,2-4 1 15,-2-2-1-15,7-4 0 16,0-3 0-16,0-2-1 16,14 1 0-16,1-5-2 0,9-3 6 15,6 0-8-15,8 0 8 16,2-3-5-16,3-5 5 15,-1 0 0-15,4-2-3 16,-5 0 8-16,-4 1 0 16,-4 0-6-16,-8 4 3 0,-5-1-2 15,-8 3-1-15,-6-1-1 16,-2 2 1-16,-4 2-4 16,0-2 3-16,-2 2 4 15,-4-1-2-15,-3 1-2 16,-1 0 0-16,-2 0 1 0,2 0-2 15,0 0 0-15,0 0-1 16,-1 0 1-16,3 0 0 16,1 0 1-16,1 0-1 15,0 0 0-15,3 0 0 16,1 0-1-16,0 0 2 16,2 0-1-16,-1 0 1 0,1 0 0 15,0 0-1-15,0 0-2 16,0 1 1-16,3 3-3 15,6 5 4-15,2 4 2 16,3 3-1-16,1 5 1 16,1 4 1-16,-1 4-1 0,0-2-2 15,0 3 2-15,-1 0-2 16,1 2 0-16,-8-4 0 16,-5-4-92-16</inkml:trace>
  <inkml:trace contextRef="#ctx0" brushRef="#br0" timeOffset="21578.8045">21643 9310 91 0,'-5'0'23'15,"-1"-3"-22"-15,-1 2-1 16,3 1 1-16,-1 0 0 16,2 0 0-16,-1 0 0 0,1 0 9 15,-2-2 23-15,3-1-4 16,-1 2-9-16,3-3 4 15,0 1 2-15,0-2-4 16,0-1-4-16,5-1-8 0,7-2 6 16,3 0-3-16,4 0-6 15,4 0 4-15,0-3 1 16,2 1 0-16,0 1 4 16,-3-2-2-16,-1 6-2 15,-6-1 0-15,-3 1-4 16,-2 5-5-16,-5 1-3 0,0 0 0 15,1 0-5-15,-5 10-19 16,3 0-35-16,1 0-30 16,1-3-46-16</inkml:trace>
  <inkml:trace contextRef="#ctx0" brushRef="#br0" timeOffset="22156.8999">23534 9196 349 0,'-6'-8'9'0,"6"-6"-2"15,0 3 1-15,0 0 3 16,0 2-5-16,9 0 1 16,3 0-3-16,5 2 3 15,6-1-6-15,3-2-1 0,6 3 1 16,0 2-2-16,2 1-1 16,2 1 2-16,-2 3 2 15,-5 0-26-15,-7 0-47 16,-8 0-25-16,-8 0-71 0</inkml:trace>
  <inkml:trace contextRef="#ctx0" brushRef="#br0" timeOffset="25000.4335">18077 8139 229 0,'10'0'21'0,"2"-4"-10"15,1-1-2-15,4 1-2 0,2 0-1 16,3-1-2-16,2 2-2 16,3 1 4-16,3 0-1 15,4-1-3-15,0 3 1 16,2-3-5-16,1 3 3 16,1-1-7-16,4 1 7 15,-1-2 3-15,4-1-3 0,0 1 1 16,4-2 4-16,2 1-3 15,3-1-1-15,4 1 2 16,1-1-6-16,0 1 6 16,3 2 1-16,-5-4 0 15,2 1-5-15,-4 3-10 16,-2-1 4-16,-3 0 9 0,2-1 1 16,-3-1-7-16,-5 1 6 15,1 1-2-15,-2-4-8 16,-1 4 7-16,-6 1 0 15,-6-3 8-15,3 4-8 0,-6 0 0 16,-3-2 0-16,-2 2 5 16,-4 0-8-16,-2 0-6 15,-3 0-1-15,-4 0-24 16,-7 0 8-16,-2 0-3 16,0 0-21-16,-6 0-18 0,-9 0-5 15</inkml:trace>
  <inkml:trace contextRef="#ctx0" brushRef="#br0" timeOffset="25469.1567">18146 8126 190 0,'-25'0'5'0,"6"-7"-4"16,4 0-1-16,5 2 10 0,3-2 13 15,5-1 12-15,0 2-1 16,2-2-20-16,2 1-11 15,8-2 6-15,7 4-17 16,4-4-8-16,6 1 4 16,5 0 3-16,6 1 5 0,7-3 0 15,1 3-3-15,5-1 13 16,3 1-11-16,2-1 2 16,2 3 5-16,3 0 1 15,2 1-15-15,1 1-6 0,2 1 19 16,4 0-10-16,0 0 1 15,1 0 4-15,-3 2 5 16,-2 0-5-16,-2-2-15 16,-1 2-7-16,0-1-11 15,-2 1-12-15</inkml:trace>
  <inkml:trace contextRef="#ctx0" brushRef="#br0" timeOffset="27922.2571">9863 10211 206 0,'5'-1'8'16,"3"-6"-8"-16,4 0-1 15,3-1 1-15,4-1 4 0,7 1-1 16,2-5-1-16,5 1 2 16,2-3-2-16,3 1 1 15,4-2 6-15,-1 0 5 16,2-2-4-16,-3 0 1 16,1 2 1-16,-6-2 13 15,1 6-18-15,-4-1-3 0,-3 8-2 16,-7 3-1-16,-13 2-10 15,-9 2-87-15</inkml:trace>
  <inkml:trace contextRef="#ctx0" brushRef="#br0" timeOffset="30844.5314">21603 9138 165 0,'-2'0'30'16,"0"0"-5"-16,1 0-8 15,1 0 0-15,-2 0 4 16,2 0 2-16,0 0-11 0,0 0-5 15,0 0-4-15,0 0 3 16,0 0-6-16,0 0-8 16,3 0-45-16,4 0 5 15,1-2-26-15</inkml:trace>
  <inkml:trace contextRef="#ctx0" brushRef="#br0" timeOffset="31750.7111">23897 9092 327 0,'0'3'17'0,"0"-1"-5"15,0-2-10-15,0 0-1 16,0 0 0-16,0 0-1 16,0 0 1-16,0 0 1 0,0 2-2 15,0-2 1-15,0 0 5 16,0 0 11-16,0 0 4 15,0 0 0-15,0 0-1 16,0 0-6-16,0 0-5 16,0 0-1-16,0 0-1 15,0 0-1-15,0 0 1 0,0-2-2 16,0 0-2-16,0 0 1 16,0 2 0-16,1-1-3 15,-1 1 0-15,0 0-2 16,0 0 0-16,0-3 1 0,0 3-2 15,0 0 0-15,2 0 2 16,-2 0-1-16,0 0 1 16,0 0 1-16,0 0 0 15,0 0-2-15,0 0 0 16,0 0 0-16,0 0 1 16,0 0 1-16,2 0 1 0,-2 0 0 15,2 0-1-15,-1 0-2 16,1-1 4-16,0 1-4 15,-2-2 3-15,3 0-2 16,-3 0 1-16,3 1-1 16,-3-1 1-16,2 0 0 0,-2 2 0 15,0-2 1-15,0 1-1 16,0 1-1-16,0-2 2 16,0 2-2-16,0 0 0 15,0 0 0-15,0 0 0 16,0 0 0-16,0 0 0 0,0 0-3 15,0 0 3-15,0 0 0 16,0 0 0-16,1 0 1 16,-1 0-2-16,2 0 2 15,-2 0-4-15,2 0-2 16,-2 7-29-16,0 0-25 16,0-4-76-16</inkml:trace>
  <inkml:trace contextRef="#ctx0" brushRef="#br0" timeOffset="32703.7609">21907 8986 216 0,'3'-5'6'0,"5"-1"0"16,2-1-2-16,3 4 7 15,1-2-5-15,4 1-2 0,2-2-1 16,5 3-2-16,2-2 0 16,7 1-1-16,0 0-4 15,7 1 6-15,6-1-1 16,8-1-1-16,-2 1 2 15,8-1-6-15,2 2 7 16,-1-3-3-16,1 1-7 16,3-1 16-16,-10 0-1 0,0-2 0 15,-5 3 8-15,-7-2-7 16,-2 3-6-16,-8 1 7 16,-3-1-7-16,-4 2 0 15,-6 2-2-15,1 0-7 0,-4 0 22 16,-4 0-15-16,-4 0-3 15,2 4 0-15,-9 1-11 16,-1 1-38-16,-2-1 8 16,-2-2-1-16,-8 1-44 15</inkml:trace>
  <inkml:trace contextRef="#ctx0" brushRef="#br0" timeOffset="33313.0996">21762 8792 210 0,'-8'-9'6'0,"4"0"26"15,1 0-4-15,1 4 8 16,2-1-22-16,0 1-4 15,0 1-2-15,0 1-4 0,0-1-3 16,7 1-5-16,6-1 6 16,3 0-4-16,8 1-1 15,3 1 0-15,5 0 7 16,5 1 2-16,3-1-5 0,5 2-3 16,9 0 1-16,1 0 3 15,4 0-2-15,9 2 2 16,-4 3-3-16,2 2 1 15,1 0-1-15,-4 0-4 16,-6-3-5-16,2 1 10 16,-4 1-1-16,-8-5 0 0,2 3 2 15,-6-4 2-15,-4 2-3 16,-2-2 3-16,-5 0 0 16,-6 0 0-16,-4 0 0 15,-3 2 0-15,-6-1-1 16,1 3-1-16,-7-1-2 0,-2 3-6 15,-5 3 4-15,0 1-37 16,-5-2-27-16,-12-1-3 16</inkml:trace>
  <inkml:trace contextRef="#ctx0" brushRef="#br0" timeOffset="34016.1669">21874 9168 216 0,'-10'7'4'0,"3"0"-2"16,2 0-1-16,-2 3-1 0,6-2 1 15,1 1 1-15,0-3-4 16,3 1 2-16,7-2 0 16,4-3 7-16,6-2-3 15,2 0 8-15,4-4-3 0,6-6 2 16,7 1 0-16,3-8-1 16,5-2 1-16,3-2-1 15,4-4-2-15,2-2 5 16,2-2 2-16,-2 1 3 15,5-1-3-15,-1-1-5 0,-1 2-1 16,0 0-1-16,-3 3-4 16,-2 3-2-16,-8 0 0 15,-2 6-2-15,-8 0 0 16,-4 5 0-16,-8 4-1 16,-5 2-6-16,-6 3-4 0,-4 2-44 15,-6 0-41 1,-3 0-28-16</inkml:trace>
  <inkml:trace contextRef="#ctx0" brushRef="#br0" timeOffset="34516.1499">22017 9325 293 0,'6'-3'14'0,"3"-6"-6"15,4-3-5-15,3 1 0 16,4 2 1-16,2-4-2 16,8 2-3-16,-1 0 2 15,5-3-1-15,0 0-4 16,2-4-18-16,2 0-10 0,2-4 11 15,2-2 27-15,1-1-5 16,4 2 3-16,-2-2 2 16,0 0-1-16,0 2 0 15,-6 5-1-15,-2 0 0 16,-5 2-5-16,-3 3 0 0,-7 3 2 16,0 1-23-16,-4-4-18 15,-2 5-80-15</inkml:trace>
  <inkml:trace contextRef="#ctx0" brushRef="#br0" timeOffset="36625.4999">16587 8153 281 0,'3'0'16'15,"2"0"2"-15,1-3-5 0,2-1-10 16,7 0 0-16,1 2-2 16,6-2-3-16,5 3 4 15,5-2-4-15,5-1 3 16,3-2-1-16,5 3 5 15,6-2-10-15,2-1 14 16,1-1-11-16,4 0 6 0,-3-1-4 16,3 2 2-16,-1-3 0 15,2 0-2-15,-5 1 2 16,-1 2 0-16,1-2-1 16,-6 1 0-16,-8 2 0 15,-3 1 0-15,-6 0-1 16,-7-1 0-16,-7 5 0 0,-5 0 0 15,-2 0-2-15,-5 0-2 16,-5 0-3-16,0 0 1 16,0 6-8-16,-15-1 9 15,-6 2 1-15,-8 2-33 0,-6 2-10 16,-11 1 5-16,0 1-22 16,-8-5-42-16</inkml:trace>
  <inkml:trace contextRef="#ctx0" brushRef="#br0" timeOffset="36922.3518">16867 8182 74 0,'-49'8'28'0,"-2"-2"-18"15,3 1 0-15,3-2 3 16,2 2-7-16,6-1-5 16,1-3 1-16,5 1 9 15,10-4 6-15,2 0 1 0,10 0-2 16,4 0 7-16,5 0 21 15,4-4-13-15,14-5-12 16,6-2-11-16,11-3-6 16,6 0-1-16,6-2 4 0,3 2 0 15,8 0-5-15,-1-1 2 16,4 2-2-16,6 1 1 16,2 3 1-16,6 0-2 15,-4 2 1-15,4 4-1 16,-1 3-1-16,-4 3-1 15,-5 10-9-15,-13 1-70 0,-14 0-96 16</inkml:trace>
  <inkml:trace contextRef="#ctx0" brushRef="#br0" timeOffset="38328.5425">16875 8207 192 0,'-10'-6'8'0,"-1"-1"-4"0,0 2-10 16,1-1-21-16,-2 3-12 16,4-5-91-16</inkml:trace>
  <inkml:trace contextRef="#ctx0" brushRef="#br0" timeOffset="38562.8509">16757 8119 88 0,'0'0'22'0,"0"0"-18"15,0 0-2-15,1 0-2 16,5 0 3-16,3 0 14 16,4 0 6-16,5 0-11 15,4 0-8-15,7 0 2 0,5 0 3 16,3 0 2-16,1-2-1 16,-1-3 5-16,-1 0-5 15,-2-1-1-15,0 3-7 16,-5-1 2-16,-4 2-2 15,-3 2-2-15,-8 0 0 0,-5 0-6 16,-9 6-31-16,-3-1-63 16</inkml:trace>
  <inkml:trace contextRef="#ctx0" brushRef="#br0" timeOffset="39875.9905">9572 8096 158 0,'11'-10'17'16,"4"4"4"-16,0 0-10 15,2-4-8-15,2 3 1 16,5 0-1-16,1 2-1 16,4-4 3-16,3 5 2 0,4-3-6 15,1 2 2-15,5-3-2 16,1 3-1-16,1 0 0 16,4-2 0-16,4 1 1 15,1 0-1-15,3 3 1 16,2 0-2-16,3 0 1 15,0 0 0-15,7 0 0 0,3 3 1 16,-2 0-1-16,6 0 0 16,0 0 0-16,-2 0 0 15,-4 0 0-15,-2 2 0 16,-6-2 2-16,-2 0 0 0,-1 0 14 16,-8 0-10-16,-2-4 7 15,0-2-2-15,-4 0-2 16,-6 4-1-16,-4-2-3 15,-3 2 4-15,-10 1-5 16,-3 1-1-16,-6 0-3 0,-2 0-3 16,-6 0 0-16,-4 5-8 15,-2 2-7-15,-13 4-5 16,-6-1-24-16,-6 2 10 16,-7 0 1-16</inkml:trace>
  <inkml:trace contextRef="#ctx0" brushRef="#br0" timeOffset="40344.707">9763 8164 63 0,'-19'-4'29'16,"4"-2"4"-16,4 2-10 16,2-2-2-16,3 2-5 15,6-1 0-15,0 0-4 0,2 0-17 16,11-1 10-16,3 1-1 15,9-2-3-15,6 0-3 16,4-1 4-16,6-1-5 16,8 2 6-16,7-4-3 15,2 4 1-15,6-1 0 16,4 0-1-16,6 1 0 0,0-2 1 16,3 3 6-16,4-4-1 15,-1 4 1-15,5 2-8 16,-6 0 21-16,-1 1-18 15,-2 0 0-15,-9 3-2 16,-3 0 0-16,-4 3 1 0,-3 6-2 16,-1-1-12-16,-8 6-22 15,3-6-46-15</inkml:trace>
  <inkml:trace contextRef="#ctx0" brushRef="#br0" timeOffset="41016.5381">12540 8147 141 0,'2'0'15'16,"0"-7"-9"-16,-2 0-5 15,0 2-7-15,0-1-19 0,0-1-23 16,0 0 25-16,0 0 20 15,-2 0 5-15,-1-1 22 16,-1 2 24-16,2 1-28 16,-1-1-9-16,3 4-8 15,-2 0-2-15,2 1-1 0,0 1 0 16,0-2 0-16,0 2 2 16,0 0-3-16,0-2 2 15,0 0 1-15,7 2 2 16,0-1 2-16,5-3 3 15,1 2-3-15,2 1-1 0,6-1 4 16,3 0 1-16,3 1 1 16,3-4 12-16,8 4-13 15,6-3-4-15,3 1 0 16,6-1 1-16,4 0 3 16,6-3-3-16,2 2-2 15,-2 0-3-15,-1-2 1 0,-1 2 3 16,-5-5-1-16,-4 5 4 15,-5-1 1-15,-3 0-4 16,-10 0 2-16,-5 2-3 16,-4 3-1-16,-6-2-2 0,-5 3 1 15,-6 0-2-15,-1 0-6 16,-6 8 2-16,-1 4-10 16,0-1-24-16,-13 2-31 15,-8-4-50-15</inkml:trace>
  <inkml:trace contextRef="#ctx0" brushRef="#br0" timeOffset="41610.2405">14229 8096 181 0,'-4'-7'7'0,"2"0"26"0,1-1 17 15,1-2-30-15,0 4-1 16,0-1-12-16,3 2-3 16,6-2-5-16,4 0 4 15,8 0-1-15,6-4-4 16,7 1 0-16,9 1 5 0,5-1 1 15,7 0 0-15,2 1 0 16,1 1-1-16,3 3-1 16,-2 0-4-16,-1 3-1 15,-3 2 2-15,2 0-4 16,-10 0-18-16,-9 2-68 0,-9 0-18 16</inkml:trace>
  <inkml:trace contextRef="#ctx0" brushRef="#br0" timeOffset="47359.8232">9274 10233 194 0,'0'0'29'0,"2"0"-21"15,5 0-4-15,4 0-3 16,1 0 0-16,3 0-1 16,-1 0 0-16,5 0 0 15,0 0 1-15,1-2 1 0,3 2-2 16,3 0 1-16,-2 0-1 15,3 0 12-15,2 0-28 16,3 0 32-16,0 0-15 16,4 0-2-16,-1 0 3 0,4 0-2 15,-1 0 2-15,5 0-4 16,-2 0 2-16,2 2 1 16,4 0 2-16,0-1-3 15,1-1 1-15,2 2-1 16,-1-2 1-16,3 0-1 0,0 2 0 15,0-2 1-15,2 0 1 16,0 0-1-16,1 0 1 16,1 0-1-16,2 0 1 15,3 0 0-15,-4 0 0 16,3 0 0-16,-1 3 0 16,0 1-2-16,2 0 1 0,1 0-1 15,-1-1 0-15,0 0 2 16,1-1-2-16,-2 2 1 15,3-4 0-15,-1 1 0 16,1-1 3-16,0 0 0 0,0 0-1 16,0 0-1-16,-1 0-2 15,0 0 0-15,-1 0 1 16,0 0 0-16,0 0-1 16,-2 0 1-16,2-1-2 15,0-1 1-15,0 0 1 16,2-1-2-16,-2 1 2 15,2-1-1-15,-4 1 0 0,-4-4 0 16,3 1 0-16,1 1 0 16,-3 1 1-16,2-1 0 15,1 1-1-15,0 1 3 16,1-3 1-16,-3 1-2 16,0 0 5-16,2 1-5 0,0-1 1 15,-3 1 0-15,4-1 1 16,-5 4 1-16,0-3-1 15,-2 3-2-15,-3-2-2 16,4 2 0-16,0 0 1 16,-4 0 0-16,3-2-2 0,1 2 3 15,-5 0-1-15,4 0 0 16,-4 0 0-16,4 0-1 16,-3 0 0-16,-2 0-1 15,3 2 2-15,0 0 0 16,-5 1-2-16,3-1 1 0,-1 2 1 15,-5-1-1-15,2 0 0 16,-2 3 1-16,0 0-1 16,2 0-1-16,0 0 1 15,-2-1 0-15,0 1-1 16,0-1 0-16,-2 0 1 16,-4-1 2-16,-1 3-2 0,1-4 0 15,1 1 1-15,-3 0-2 16,6-3 2-16,-4 1-2 15,2 0 1-15,-3-2 0 16,4 0 0-16,-2 0 0 0,3-5-1 16,1-5 1-16,-3 2 0 15,4-1 0-15,-4-2 0 16,-2 0 0-16,-5 3 0 16,-3-3 1-16,-5 2-1 15,-2 0 1-15,1-2 0 16,-3 3 0-16,0 0-1 0,1-2 0 15,0 1 0-15,-2-1 0 16,2 2 2-16,-5-1-2 16,2-2 0-16,-4 0 0 15,1 0-3-15,-1-1 4 16,-1-2 1-16,-4 0-1 16,1-1 0-16,-2-1 1 0,1 0 26 15,-2-4-9-15,-2 3-15 16,1-5-1-16,-2 1 1 15,-1-4 4-15,3 0-2 0,-1 0-5 16,-2 0 1-16,4-2-1 16,1 2 0-16,1 0 1 15,-2-2-2-15,3 4 0 16,0-2 0-16,-1-2-2 16,1 0 4-16,0 1-2 0,-2-3 0 15,1 1 0-15,-1-1 1 16,-1 0 0-16,0 3 2 15,0-1 1-15,-2 2-2 16,1 2-2-16,0 2 2 16,-5 0-1-16,1 2 0 15,0 2 1-15,-2 2 1 16,0 0-1-16,0 2-1 0,-2 2-1 16,-5 3-2-16,-1-1 1 15,-2 5 1-15,-2 0-12 16,-5 0 6-16,0 1 1 0,-2 0 5 15,-3 1 0-15,1 2 0 16,-2-2 0-16,-2 2-1 16,-1 0 2-16,1 0-1 15,1 0 0-15,-5 0-3 16,2 0 3-16,-4 0 1 16,2 0-1-16,-3 0 2 15,0 0-3-15,0 0 2 0,-4 0-2 16,-3 2 1-16,-2 2 0 15,-1 0 1-15,-2-1-1 16,-2 0 0-16,0 0 1 16,0 0-2-16,-4 2 2 15,2-1-2-15,-1-3 1 0,-2 3 0 16,0-2 0-16,0-1 0 16,-1 0 1-16,-1 2-1 15,-2 0 0-15,0-1-1 16,-1 0 2-16,0 0-1 0,-3 0 2 15,2 1-2-15,-1 0 0 16,-1-3 0-16,1 0 0 16,1 0-2-16,-3 0 4 15,1 0-2-15,0 0 1 16,-2 0-4-16,-4-4 5 16,1 0-2-16,-4 2-2 0,-2-2 2 15,-4-2 0-15,0 4 0 16,-3-2 0-16,-2 1 0 15,-2-1 3-15,-4-1-3 16,5 4-4-16,-4-2-4 16,-1-1-13-16,3 1 11 15,-3-2 8-15,4-1 1 0,1 0 0 16,-3 0 2-16,0-1 1 16,3 0-2-16,-3-1-1 15,4-1 2-15,0 1-1 0,0-1 1 16,4 1-2-16,-1-4 2 15,3 5-1-15,1-2 2 16,-2-2-2-16,1 4 0 16,-2-4 0-16,0 3 0 15,4 1 0-15,-5-3 0 16,3 3 0-16,-3 0 0 16,-3 2 0-16,3-1 1 0,-2 3-2 15,-2-1 1-15,2 4 0 16,-3 0 0-16,0 0 0 15,4 0 1-15,-3 0-2 16,5 0-8-16,0 2-14 0,1 3 12 16,1-1 7-1,2-1 4-15,3 3 1 0,2-2 0 16,3 1-1-16,2 0 2 16,4 3-4-16,2-1-1 15,4 0 5-15,0 1 1 0,7-1-3 16,2 4 1-16,1 0-2 15,5-2 1-15,4 5 0 16,3-1 0-16,2 0 0 16,2 1 0-16,5 1 0 15,2 0 0-15,3 0-2 16,3 2 2-16,0-1-1 0,1 4 0 16,4 1 1-16,0 2-3 15,2 1 3-15,-2 4-1 16,4-2 0-16,1 6 2 15,-1-1 0-15,3 1 0 16,0 1-1-16,0 0 1 0,0-1-1 16,1-1 0-16,5-1-1 15,2 0 1-15,-1-1 0 16,1 1 1-16,1-2 0 16,2 1 0-16,3 1 0 15,-1-1-1-15,1 0 6 0,-2-1-6 16,5 1 1-16,-3-1-1 15,1 2 1-15,0-1-1 16,2 1 1-16,0 3-1 16,-2-1 3-16,2 3-3 15,2 3 1-15,-2 1-12 16,-2-4-45-16,0-2-27 0</inkml:trace>
  <inkml:trace contextRef="#ctx0" brushRef="#br0" timeOffset="50906.7361">12758 10226 232 0,'0'-11'15'0,"0"-1"11"0,0 1-11 15,1-3-6-15,6 1 5 16,-4-1 3-16,0 1 0 16,1 3-3-16,-1-1 20 15,-1 4-20-15,-2 0-7 0,0 3-5 16,2 2 0-16,-2 2-2 16,0 0-7-16,0 4-76 15,-4 10 52-15,-8 2 27 16,-3 4 2-16,-3 2-3 15,-1 1 2-15,-3-1 2 16,8-4 1-16,-2-3-4 0,5-5 3 16,4-3 0-16,1-2 0 15,4-5 2-15,2 0 6 16,0-8 12-16,10-4-10 16,2-5-9-16,3-4-4 15,2 2 4-15,3-4 4 0,-2 3 0 16,0 2-3-16,-4 2 0 15,-1 3 3-15,-4 3 36 16,-2 4-32-16,-4 2-6 16,-1 3 0-16,-2 1-17 15,0 0 8-15,0 1-19 16,0 9 31-16,-5 2-4 0,-2 4-1 16,-4 2-14-16,-2 3-1 15,-1 4-19-15,-2 0 2 16,0 0-23-16</inkml:trace>
  <inkml:trace contextRef="#ctx0" brushRef="#br0" timeOffset="51453.5768">12650 10140 188 0,'-5'0'8'0,"3"0"-4"15,-2-2 1-15,2-1 3 16,2-1 1-16,0 1 7 16,0-4-4-16,2-1-6 0,9 0 7 15,3-1-9-15,5-1-4 16,-2 0 3-16,8 1-1 16,-1 0-2-16,-1 0 1 15,0 4-1-15,-3 0 2 16,-1 5-1-16,-6 0-2 15,-1 0-1-15,-3 10-3 0,-6 4-8 16,1 6 6-16,-4 2-9 16,0 6-7-16,0-1-31 15</inkml:trace>
  <inkml:trace contextRef="#ctx0" brushRef="#br0" timeOffset="52234.7729">12703 10113 149 0,'10'-14'19'0,"-5"4"-12"15,4-5 2-15,-2 4-5 16,1 1-3-16,-3 1 0 15,-3 2 0-15,1-1 0 16,-3 3 0-16,0 0 0 0,0 1-3 16,0-1-23-16,0 1-15 15,0 3 24-15,0-3 15 16,-3 2 1-16,1-2 5 16,-3 4 10-16,1 0 7 15,-5 0-17-15,2 0-3 0,-2 6 0 16,-6 5-1-16,1 6-1 15,-4 5 0-15,-1 5 0 16,-3 3 1-16,-3 4-1 16,-1 2 2-16,-1 1-2 15,5 1 0-15,-2-8-24 16,2 0 3-16,5-5-14 0</inkml:trace>
  <inkml:trace contextRef="#ctx0" brushRef="#br0" timeOffset="52453.4805">12526 10293 133 0,'11'-23'18'16,"-1"0"-12"-16,0 4 3 0,-1-1 6 15,-4 6-2-15,0-1 4 16,-3 7 4-16,2 0-5 15,-2 5 5-15,3 1-19 16,0 0-14-16,2 1-6 16,5 1-16-16,2-4-44 15</inkml:trace>
  <inkml:trace contextRef="#ctx0" brushRef="#br0" timeOffset="53297.1682">14643 10067 169 0,'-7'0'81'16,"0"0"-70"-16,2-6 2 15,0 5-3-15,1-1-6 0,0 0 0 16,0 2-3-16,-1 0-1 15,-2 4 0-15,2 5-1 16,-2 3 1-16,-1 6-2 16,1 2 3-16,0 1-2 15,0 2 2-15,-3-1-1 0,5-1 0 16,0-1 1-16,1-6-1 16,1-5 0-16,3-3 0 15,-2-3 8-15,2-3-11 16,0 0 9-16,0 0-6 0,2 0 3 15,3 0-5-15,2-5 4 16,0-2-1-16,1-3 1 16,1 0-1-16,-2-3 0 15,1 1-1-15,0-3 1 16,1 2-1-16,3-4 0 0,-2 1 2 16,-2 0-2-1,-1 2 1-15,-1 1 4 0,-1 2 8 16,-2 4 0-16,-2 2 4 15,1 2-6-15,-2 3-5 16,0 0-2-16,0 0-9 16,0 0-4-16,-6 10 9 15,-3 5 0-15,0 4 0 0,-5 4 2 16,3 6-2-16,-4 3 1 16,1 2-1-16,0-2 0 15,3 0-4-15,-1-1-27 0,1-4-12 16,3-8 8-16,3-7-8 15,2-8-9-15</inkml:trace>
  <inkml:trace contextRef="#ctx0" brushRef="#br0" timeOffset="53453.4111">14554 10196 327 0,'0'-8'1'0,"-5"-1"22"15,2 4 17-15,3 4-16 16,0-1-17-16,0 2-4 16,0 0-19-16,0 0-138 0</inkml:trace>
  <inkml:trace contextRef="#ctx0" brushRef="#br0" timeOffset="54703.3363">14461 10110 256 0,'-7'0'9'0,"2"-7"27"15,2 0-7-15,1 1-10 0,2-3 0 16,0-1 1-16,0 2-10 16,0-4-4-16,3 0-3 15,11-3-2-15,0 1 1 16,4 1 1-16,4-3-3 16,4 4 1-16,3 1-3 15,1 0 5-15,1 6-2 0,-6 5-2 16,0 0 2-16,-4 13-4 15,-2 8-18-15,-6 13-23 16,-3 12 6-16,-6 8-16 16,-4 3-52-16</inkml:trace>
  <inkml:trace contextRef="#ctx0" brushRef="#br0" timeOffset="57860.0905">16117 10224 127 0,'12'2'19'0,"-4"0"6"0,1-1 2 15,2-1-11-15,2 0-3 16,-3 2-2-16,1-2 0 15,2 2-5-15,-3-2-1 16,3 3-1-16,1-3-4 16,1 4 0-16,1-2 1 0,0-1-1 15,2 2 0-15,-2-3 2 16,4 1-4-16,0-1-2 16,0 0 4-16,1 0 0 15,0 0 0-15,1-1 0 16,3-2 0-16,1 0 1 0,-2 1-3 15,3-3 3-15,2 3 0 16,0-1 1-16,0-1-2 16,-1 1 0-16,5-3 0 15,-3 2 0-15,2-1 0 0,1 0 0 16,1 0 0-16,-2 1 1 16,0-3-1-16,3 1 0 15,1 1 2-15,-4 0-1 16,2-1 2-16,0 1 10 15,4 0-11-15,-2-1 2 16,0 3 1-16,2-3-3 0,1 1 0 16,0 1 0-16,1 1-1 15,0-2 0-15,-1 3-1 16,0-2 1-16,1 0-1 16,-4 1 1-16,2 0-1 15,-3-1 4-15,1 4-2 0,1-2 1 16,-1 2-1-16,-1 0-1 15,1-2 1-15,2 2-2 16,-3 0 0-16,4 0 0 16,0 0 0-16,-3 0 1 15,3 0-1-15,-1 0 0 0,2 0 0 16,-3 0 1-16,1 0-1 16,0 0 0-16,-4 0 0 15,2-1 0-15,0 1 2 16,1-2-4-16,2 2 4 15,-2 0-4-15,1 0 4 16,-1 0-2-16,2 0-2 0,2-2 5 16,-2 0-4-16,2 1 1 15,1-2 0-15,-3 0 0 16,0 1 1-16,3-1-1 16,1 1 0-16,-1 0-1 15,2 2 1-15,1-1 0 0,2-1 2 16,-1 2-2-16,-1-4 0 15,2 4-1-15,-5-4 2 16,2 4-1-16,3-3 0 16,-2 1 1-16,2 0-1 15,-1 2 0-15,3-1 0 0,0-1 1 16,0 2 0-16,-1-2-3 16,-1 0 3-16,2 0-1 15,-1 2 1-15,1-1 1 16,-1 1-2-16,-1 0 0 15,3 0 0-15,-5 0 0 0,2 0 0 16,-2 1-4-16,-2 1 3 16,0 2 1-16,2-1-1 15,0 1 0-15,-2-3-1 16,1 1 4-16,2 0-4 16,-2 0 4-16,2-2-2 15,0 0 0-15,-1 2 0 0,0-2 0 16,-2 0 1-16,4 0-1 15,1 0 6-15,2 0 0 16,1 0 1-16,1 0-1 16,6 0-4-16,-3 0 1 15,2-2-3-15,-1-2 2 0,3 1 0 16,-1-1 1-16,0-1 1 16,-1 1-1-16,0-1 0 15,0 3-2-15,1 1 0 16,-2-1 0-16,0 0-1 15,-2 0 1-15,-1 0-2 0,-1 2 1 16,-1-3 0-16,0 3 1 16,0-2-1-16,0 2 1 15,-3-2-1-15,0 1 0 16,-1 1 0-16,-2-2 0 16,1 0 0-16,1 2 2 0,1 0-3 15,-1-2-1-15,1 0 3 16,0 2 0-16,-1-2-1 15,4 1 1-15,-4-1-2 16,1 0 0-16,3-1 1 16,-5-3-3-16,1 2-1 0,1 1 4 15,-4 0-1-15,-2-1 1 16,0-2-2-16,1 3 2 16,-4 0 0-16,2-3 0 15,-6 2 2-15,3 3-1 16,-1-1 2-16,-3 0 5 0,0 0-6 15,-1 2 0-15,-5 0-1 16,-1 0-1-16,-5 0 0 16,-4 0 1-16,0 0-1 15,-3 0-1-15,-6 4-2 16,-2 1-36-16,-7 3-18 16,0-2-11-16</inkml:trace>
  <inkml:trace contextRef="#ctx0" brushRef="#br0" timeOffset="62844.3727">27976 7525 302 0,'-2'-3'39'0,"0"-5"-2"15,2 7-22-15,0 1-20 0,12 5 2 16,7 11 0-16,5 9 1 16,4 4 3-16,3 10-1 15,1 2 0-15,0 7 1 16,-1 0 1-16,-2-1-2 15,0 0 2-15,-2-2-1 0,0-5 0 16,-3-5 1-16,1-5 1 16,-1-6-8-16,-4-14-80 15,-8-10-44-15</inkml:trace>
  <inkml:trace contextRef="#ctx0" brushRef="#br0" timeOffset="63578.6557">28077 7591 301 0,'-10'-5'11'15,"4"-6"26"-15,0 2 4 16,5 0-15-16,1 3-6 16,0-2-14-16,8-1-5 0,9-3-3 15,10-1 2-15,5-3 2 16,7-2-2-16,8-5 0 15,5-5-1-15,2-3 2 16,2-1 0-16,-3 0-1 16,-4 0-1-16,-5 2-2 0,-7 1 3 15,-10 4-1-15,-4 2 2 16,-5 1-1-16,-4 1 1 16,3 3 0-16,-5 2-1 15,1 2 0-15,-2 3 0 16,-1 2 0-16,0 4 0 15,0-1 1-15,0 6-2 0,0 0 1 16,2 0 0-16,1 10-2 16,0 5 2-16,1 9-1 15,4 6 1-15,-1 8-1 16,2 2 3-16,3 5-2 16,-2 2 0-16,6-5 0 0,-4 0 0 15,-1-5 0-15,-1-3 1 16,-2 0-2-16,-6-6 1 15,-1-1 0-15,-4-4 1 16,-3-3 0-16,-4-3 0 16,0 0-3-16,-9 1-2 0,-9-3 1 15,-7 5 5-15,-9-2-2 16,-4 0 1-16,-1 0-2 16,-5 0 2-16,0-1-1 15,-4 1-1-15,1 2 3 16,-8 4-2-16,0 0 0 15,-1 2 0-15,1-2-1 0,1 2-42 16,8-8 2-16,9-3-6 16,12-8 2-16,12-7-77 15</inkml:trace>
  <inkml:trace contextRef="#ctx0" brushRef="#br0" timeOffset="64047.3748">29716 7402 418 0,'0'0'-55'0,"0"-9"61"16,0 6 1-16,0 3-4 0,2 0-12 16,7 9 2-16,1 6 2 15,5 9 1-15,4 12 1 16,5 6 1-16,5 8 1 16,1 4 2-16,1 0 1 15,1-1 0-15,-1-5 2 0,-3-7-1 16,1-4-12-16,-5-10-73 15,-4-11-21-15</inkml:trace>
  <inkml:trace contextRef="#ctx0" brushRef="#br0" timeOffset="64687.9502">29880 7420 304 0,'-4'-11'2'16,"1"-5"37"-16,4 0-20 15,6-2 2-15,15-1-17 0,9-8 0 16,10-5-7-16,13-6 7 15,10-1-2-15,6 0 0 16,6-1-2-16,-5 5 1 16,-1 3 1-16,-6 3-2 15,-7 4 0-15,-7 2 1 0,-7 3-1 16,-6 3 0-16,-5 2 0 16,-5 1 0-16,-3 3 1 15,-2 4-1-15,-3 0 0 16,-2 7-1-16,-4 0 0 15,-1 0-2-15,-1 9 2 16,-3 7 0-16,0 7-1 0,-1 2-1 16,0 9 0-16,3 4 5 15,-3 3-1-15,0 5-3 16,-2 2 2-16,0-1 0 16,1-1 0-16,-4-3 2 0,0-2-2 15,-2-4 1-15,2-3 0 16,-2-1-1-16,0-3 0 15,0-5 1-15,-12 1-13 16,-5 1-7-16,-8-5 2 16,-11 1-12-16,-8-2 9 15,-6-1 4-15,-9-2 10 0,-11 1 5 16,-11-1 2-16,-7 3-1 16,-5 4 0-16,-1 0 1 15,3 2-1-15,6-1 1 16,15-4-1-16,15 3 0 15,10-1 1-15,13 1-1 0,5-2-35 16,7-2-92-16</inkml:trace>
  <inkml:trace contextRef="#ctx0" brushRef="#br0" timeOffset="65078.5397">28298 9122 331 0,'-22'0'17'0,"8"-6"11"15,4 0-11-15,5 3-7 16,3 3-5-16,2 4-17 16,0 14-2-16,9 7 9 0,6 10 6 15,5 7 0-15,1 6 0 16,6 4 1-16,0-1-2 15,4-1 4-15,-3 0-1 16,1-10 0-16,0-4-2 16,-4-5-53-16,-7-8-14 15,-7-13-8-15</inkml:trace>
  <inkml:trace contextRef="#ctx0" brushRef="#br0" timeOffset="65641.0105">28276 9307 384 0,'-12'-18'5'0,"5"-3"2"16,4 1 0-16,3-1-1 0,8-4-6 16,11-3-4-16,8-3 10 15,7-1-5-15,7 0-4 16,-1 3 8-16,3 6-5 15,1 2 1-15,-7 7 0 16,-1 1-1-16,-4 1-1 0,1 1 2 16,-6 0 1-16,-4 0-2 15,-4 2 0-15,-5 2 1 16,-6 4-1-16,-3-1 1 16,-3 4-1-16,-2-1 0 15,0 1 3-15,0 0-5 16,0 0-1-16,0 7 3 0,0 5 0 15,0 4-2-15,0 4 1 16,0 5 2-16,5 3-3 16,2 4 0-16,1 4 2 15,3 0 1-15,-2-1-2 16,0 2 3-16,-4 0-3 0,-5-5 2 16,0-1 1-16,-1 0 1 15,-12-5-8-15,-5 1 6 16,-4-4 4-16,-7 2-5 15,-3-1 1-15,0-2 0 0,-4 0 0 16,-3 2 0-16,-2 1 0 16,-3-5-1-16,3 2-1 15,4-4-25-15,5-3-8 16,10-7 1-16,9-4-6 16,13-4 15-16,4-5 2 15,22-12-65-15,14-8 21 16</inkml:trace>
  <inkml:trace contextRef="#ctx0" brushRef="#br0" timeOffset="66000.3956">30119 8984 394 0,'8'-2'-9'16,"-4"-3"30"-16,-1 2-12 16,5 3-10-16,3 1-4 15,5 12 3-15,3 5 1 0,7 10-2 16,4 5 3-16,4 7 0 15,0 2 1-15,2-1 0 16,-1 3 1-16,-3-7 1 16,-3-7-2-16,-8-2 1 0,-3-7 0 15,-4-3-1-15,-9-8-44 16,-3-6-40-16,-2-4-2 16,-12-2-83-16</inkml:trace>
  <inkml:trace contextRef="#ctx0" brushRef="#br0" timeOffset="66515.9432">30304 9210 363 0,'-17'-26'14'0,"5"-4"-10"16,1 3 5-16,8 0 6 15,3 1-8-15,2 1-1 16,13 0-3-16,9-4-5 16,10 1 5-16,7-1-2 0,6 1 1 15,1-3 0-15,4 1-3 16,-3 0 1-16,-3 1 1 15,-2 0-1-15,-5 3 2 16,-5 2-2-16,-7 3 0 16,-7 0 1-16,-2 5 0 0,-5-2 0 15,-3 2 0-15,-3 3 2 16,0 0 2-16,-1 7 0 16,-2 0-2-16,-1 4-2 15,1 2-2-15,1 0-4 16,2 4 2-16,4 9 0 0,0 8 4 15,3 4-1-15,2 10 1 16,0 7 0-16,4 0-2 16,0 5 3-16,4-5-2 15,0 1-1-15,5-5 3 16,-2-4-3-16,2-4 2 16,-2 0-2-16,-3-3 2 15,-4-2-1-15,0-2 0 0,-7-3-2 16,-4-1-2-16,-3-4-8 15,-6-1 6-15,-2 0 5 16,-17 0 1-16,-9 4 5 16,-13 2-4-16,-13 7 0 0,-16 8-1 15,-10 7 1-15,-2 2-1 16,-2 0 3-16,7 1-3 16,5-6 0-16,5-12-18 15,6-21-121-15</inkml:trace>
  <inkml:trace contextRef="#ctx0" brushRef="#br0" timeOffset="66859.6593">29086 7689 67 0,'-9'-12'-67'16</inkml:trace>
  <inkml:trace contextRef="#ctx0" brushRef="#br0" timeOffset="67672.111">28815 7374 198 0,'-13'0'16'0,"6"-4"4"16,0-1-1-16,4-1 6 16,-1 1-10-16,2 0 4 15,2-1 7-15,2-1-15 16,12-4-4-16,13-3-5 15,7-2 1-15,11-5-1 0,11-2-1 16,10-1 0-16,10-1 0 16,4 2 3-16,5 2-3 15,4 1 0-15,0 4-2 16,-5 2 3-16,-9 5-1 16,-2 1 0-16,-13 3 0 0,-4 0-1 15,-4 2 1-15,-3-3 1 16,-1-1 0-16,-4 2 3 15,-3-1-2-15,-9 3-2 16,-5 1 2-16,-10 0-2 16,-5 2 1-16,-5 0 1 15,-4 0 1-15,-1 0-17 0,0-2-11 16,1 0 21-16,-1-3-14 16,4-2-37-16,-3-2 23 15,1-2-8-15,-4 1 13 16,0-1 14-16,0-1 4 15,-5 1 4-15,-3 0 7 0,-3-1 1 16,-1 3 8-16,-1-2 8 16,3 0-3-16,-1 1 0 15,-2 3-7-15,6-1-6 16,-2 1-2-16,3 4 1 16,3-1 2-16,1 4 9 0,2 0-9 15,0 0-7-15,5 0-12 16,10 5 10-16,7 4 4 15,4 0 3-15,6 2 0 16,-5-1 0-16,-1 3-2 16,-10 2 0-16,-11 2 2 15,-5 10-1-15,-20 1 0 0,-14 10 4 16,-10 5-1-16,-3 5-4 16,4 2 0-16,3-4 1 15,14-1-2-15,9-2-1 16,10-6-31-16,7-1-14 0,2-8-36 15</inkml:trace>
  <inkml:trace contextRef="#ctx0" brushRef="#br0" timeOffset="68140.8253">30507 7780 429 0,'3'-9'-41'16,"-3"-3"55"-16,0 1-3 0,0 8 5 15,2 3-12-15,0 0-5 16,-2 5-2-16,3 13 0 16,-1 9 3-16,1 8-1 15,1 12 1-15,-1 9 0 16,1 7 0-16,0 5 0 0,-4 4 0 16,2 7-1-16,-2-5 1 15,0 1 1-15,-2-8-1 16,2-2 1-16,0-8-1 15,0-11 1-15,0-5-1 16,4-7 2-16,-1-4-2 16,1-5 0-16,-4-4 2 0,3-2 0 15,-3-5 1-15,0 0-14 16,0-5-26-16,0-4-30 16,0 1 7-16,-5-3 1 15,-2-3-104-15</inkml:trace>
  <inkml:trace contextRef="#ctx0" brushRef="#br0" timeOffset="68422.0595">30372 8720 256 0,'-4'0'17'0,"1"-1"27"16,1 1-28-16,2 0-17 15,0 3-8-15,0 12 6 0,7 1 0 16,0 5 1-16,4 4 3 16,0-2 3-16,1 2-1 15,3-5 0-15,0 0 1 16,0-5 1-16,1-4 1 16,2-4-1-16,-1-2-1 15,0-3 6-15,3-2-1 16,6-3-7-16,-2-11-1 0,0-3-52 15,-6-6-101-15</inkml:trace>
  <inkml:trace contextRef="#ctx0" brushRef="#br0" timeOffset="69015.7541">30631 9357 265 0,'-10'0'6'15,"-4"4"4"-15,-4 1-4 16,0 1-1-16,-7 2 1 16,-2 2 0-16,-7 1-1 0,-5 2 1 15,-7 1 10-15,-8 1-8 16,-7 0-2-16,-7 3-2 16,-7 2 2-16,-6 2-1 15,-2-3-2-15,-1-1 0 16,-4-1 1-16,2-2-1 15,-1-4 6-15,9-2 5 0,0-3-6 16,3-1 0-16,9-2 0 16,5-2-3-16,7-1-3 15,3 0 0-15,10 0 0 16,6 0-1-16,6 0-1 16,2-1 1-16,5-1-1 15,3-2 1-15,-1 1-2 0,3-1-5 16,0 1-6-16,3-1 5 15,6 1 7-15,-1-2 0 16,6 1-3-16,-1-2-3 16,4 1 1-16,0-1-4 0,0 0 5 15,0-2-2-15,0 1-14 16,0 0-10-16,0 2-11 16,0-1 2-16,0 1-14 15,4-1-6-15</inkml:trace>
  <inkml:trace contextRef="#ctx0" brushRef="#br0" timeOffset="69468.8603">28901 9439 245 0,'-13'-14'52'0,"3"0"-49"0,-5 1 22 15,3 4 0-15,-1 0-3 16,2 4-7-16,3-1-1 16,-4 1-4-16,5 5-6 15,0 0-3-15,-1 0 1 16,0 2-2-16,-4 8-2 0,-1 4 2 15,-1 6 0-15,0-2-2 16,0 2 3-16,1-4-2 16,1 0 1-16,5-6 2 15,0 1-3-15,4-5 1 16,-1 0 0-16,3-5 0 16,-3 4 0-16,1-2 0 0,3 3 3 15,0 3-6-15,0 2 0 16,0 1-5-16,12 6 2 15,3 0 2-15,7 4 2 16,4-3 2-16,4-1-2 0,8 2 4 16,1-3-1-16,3-6-8 15,-5-2-68-15,-3-9-53 16</inkml:trace>
  <inkml:trace contextRef="#ctx0" brushRef="#br0" timeOffset="70453.4339">28777 7370 204 0,'-5'-3'-6'15,"1"-1"9"-15,1 0 0 0,1 1-1 16,0 3 0-16,2-4 0 16,0 1 5-16,0 1-4 15,0 0-1-15,0-2-2 16,2-1 4-16,5-2 11 16,4 0-11-16,7-4 0 0,7-1 1 15,9-2 0-15,9-3 1 16,7 0-1-16,8-3-2 15,6 0-1-15,8 0-1 16,4 1 0-16,2-1 0 16,4-3-1-16,4 2 1 0,-1 1 1 15,-5-1-2-15,4-1 0 16,-1 3 2-16,-2-1-4 16,-7 4 3-16,-6 0 0 15,-9 5-1-15,-8 4 0 16,-10 2 0-16,-9 5 1 0,-8 0-1 15,-7 0-1-15,-2-2-4 16,-3 4-5-16,-3 3-3 16,-4-1-24-16,1-1-35 15</inkml:trace>
  <inkml:trace contextRef="#ctx0" brushRef="#br0" timeOffset="70922.1458">30009 6938 113 0,'0'0'131'0,"0"-3"-126"15,0-3 16-15,0 1-10 16,4 3-7-16,3-2-4 0,2 3-2 16,3 1 5-16,1 0-4 15,1 0 2-15,1 0-1 16,-1 7 0-16,2 0 0 15,0 2 0-15,-1 4 0 16,1-1-1-16,0 2 1 16,-5 0 0-16,0 1-1 0,-4 3 1 15,-7 1 0-15,-3 4-1 16,-18 4-7-16,-9 6 12 16,-6 2 1-16,-3 1-3 15,-1 3-2-15,6-3 1 16,7 1-4-16,9 1-11 0,5-1-20 15,8 1-8-15,5-3-22 16</inkml:trace>
  <inkml:trace contextRef="#ctx0" brushRef="#br0" timeOffset="71562.7219">30356 7811 151 0,'10'0'-6'15,"-1"0"11"-15,2 0-2 16,0 0 0-16,-4 0 2 16,0 0-3-16,-1-2 0 15,-3 2-2-15,-3 0 1 0,2 0-1 16,-2 0 2-16,0 0 4 16,0 0 1-16,0 0 3 15,0 0-1-15,0 0 2 16,0 0-4-16,0 0-3 15,2 0-3-15,-2 0 2 16,2 4-2-16,1 3 0 0,-1 1 2 16,1 6-2-16,1-2 2 15,-1 8 2-15,2-1-1 16,-2 6-1-16,1 3-1 16,-1 6 11-16,1 6-10 15,3 2 1-15,-2 6 1 0,3 4-1 16,-1 7-1-16,0 2 0 15,0 3-1-15,1-1 2 16,-3 2-3-16,0-6 1 16,0-2 0-16,-3-9 0 0,0-5 0 15,-2-4-1-15,0-9 0 16,0-5 1-16,0-1-1 16,0-10 0-16,0-3 0 15,0 0 3-15,0-3 0 16,-4-2-1-16,-3-1 0 15,0-3-3-15,-2 0-9 16,-4 0-25-16,1-2-28 0,-6 0-54 16</inkml:trace>
  <inkml:trace contextRef="#ctx0" brushRef="#br0" timeOffset="71859.5787">30298 8840 232 0,'-7'-7'6'0,"1"-2"4"15,-1 2 6-15,0 0-3 16,2 1 0-16,2 1-4 16,-1 1 18-16,4 2 3 0,0 2-13 15,0 0-26-15,2 6 2 16,5 3 5-16,5 2 1 16,1 5 1-16,4-1 1 15,0 2 0-15,-1 1-1 16,4-3 1-16,-3 0-1 0,2-5 1 15,-1-3-4-15,-1-2-1 16,3-5 10-16,1 0-6 16,-2-6 4-16,4-7-5 15,-1 1-36-15,-4-4-22 16,-4-4-87-16</inkml:trace>
  <inkml:trace contextRef="#ctx0" brushRef="#br0" timeOffset="72531.3951">30495 9363 270 0,'2'1'21'0,"0"-1"3"15,1 0-26-15,2 4 2 16,0-1 0-16,0 2-1 15,-1 1 1-15,-1 0 1 16,1-1-3-16,-4 0 1 0,0-2 3 16,0 3-7-16,-2 0 9 15,-7-1-3-15,-7 2 1 16,-2 0 0-16,-7 0 1 16,-7 0-2-16,-4 2 2 15,-8 0 5-15,-4-1-1 0,-6 3-1 16,-3-1-1-16,-6 0-3 15,-7 1 2-15,-1 0-2 16,0-1 0-16,-4 1 0 16,1-2 0-16,-1-2-1 15,1-3 4-15,2 2 0 16,0-2 2-16,1-2-1 0,4 0-2 16,0-2 1-16,3 0-3 15,3 0-1-15,5 0 3 16,4-8-2-16,4-1 1 15,1-1 10-15,7 0-1 0,8-3 4 16,1 2-8-16,9 2-3 16,0 2-4-16,5 0 0 15,5 1 0-15,5 5-1 16,-1 0 0-16,3-1 0 16,2 2-1-16,1 0-1 15,2 4-44-15,0 7-22 0,0-4-6 16,0-1-26-16</inkml:trace>
  <inkml:trace contextRef="#ctx0" brushRef="#br0" timeOffset="73031.3616">28860 9238 361 0,'-11'0'8'0,"2"0"0"0,0 0-5 16,0 0-5-16,1 12 0 15,-6-1 1-15,2 7 0 16,-1-1 1-16,3 0 0 16,-3-1 1-16,0 1-3 15,-1 1 2-15,-4 2-4 0,-6-1-11 16,2 3-15-16,-3-3 17 16,-1 0 5-16,3-4 6 15,5-5 2-15,5-5 1 16,3 0 1-16,4-2 7 0,3 1 1 15,1 4-8-15,2-2-8 16,2 7 2-16,8 3 9 16,3 4 0-16,3 2 2 15,4 7 0-15,1 0-3 16,3 3 0-16,-1 0-3 16,4 0 1-16,2 2 2 0,2 0-2 15,-5-4-14-15,-4-9-92 16,-2-13-111-16</inkml:trace>
  <inkml:trace contextRef="#ctx0" brushRef="#br0" timeOffset="73859.4547">28814 7425 218 0,'8'-3'18'0,"3"-8"-8"15,0 1-7-15,1-3-1 16,5 4 1-16,-7 0-1 16,1 2-1-16,-3 3 0 15,4-3 5-15,-4 4-3 0,3-1 0 16,0-3-1-16,7 0 0 15,4-2-1-15,1-2-1 16,4 1 1-16,5 0-1 16,4 0 1-16,2 1 0 15,5-2-1-15,4 2 0 0,1-2 1 16,6 1-2-16,5-1 1 16,4-1 0-16,4-3 0 15,-2 3 1-15,1-2-1 16,0-1 0-16,-7 1 0 15,-3 1-1-15,-6 3 1 0,-3 1 0 16,-6 0-3-16,-5 3-5 16,1 1-2-16,-5 2-7 15,-3-1 8-15,-2 4-7 16,-5-1-16-16,-5-1-22 16</inkml:trace>
  <inkml:trace contextRef="#ctx0" brushRef="#br0" timeOffset="74140.6572">30205 7051 75 0,'3'0'16'0,"3"0"-11"15,1 0-4-15,2 0 1 0,-2 2-8 16</inkml:trace>
  <inkml:trace contextRef="#ctx0" brushRef="#br0" timeOffset="74796.9573">30436 7912 117 0,'0'0'16'0,"2"0"-12"16,1 0-8-16,2 0 6 15,0 8 0-15,-2 2 2 16,3 3 1-16,1 4-1 15,-2 3 1-15,-1 3 2 0,0 4-3 16,1 1-2-16,0 6-1 16,-3 4 1-16,1 3 2 15,-1 7-1-15,0 0 1 16,-2 2 1-16,0 0-2 16,0-3 1-16,0-3 0 0,0-5 1 15,0-5 0-15,0-4 4 16,0-1 0-16,0-4 7 15,0-2-11-15,0 0-2 16,0 1 0-16,0 2-1 0,-2 0 1 16,-1-2-1-16,1-2-1 15,-2-1 2-15,3-5 0 16,-1-3-2-16,0-6 0 16,2 0 0-16,0-4 0 15,0-1 1-15,0 0-1 16,0 4 0-16,0-1 0 0,-1 2-34 15,-5 0-35-15,-2 1-3 16</inkml:trace>
  <inkml:trace contextRef="#ctx0" brushRef="#br0" timeOffset="75468.7879">30497 9398 45 0,'-7'7'26'0,"0"2"-13"15,0-4 6-15,-1 2 0 16,0-1-11-16,-1 0 14 15,-1-4-2-15,-2 1-4 0,-2 0-11 16,-4 1-2-16,-2-1-1 16,-1 2-2-16,-3 1 2 15,-4 1-1-15,-3 0-2 16,-3 3 2-16,-2-2-1 16,-4 1 1-16,-6-1-1 15,-8 0 0-15,-4 1 2 0,-5 0 1 16,-6 0 0-16,-6-2 2 15,-7-2-1-15,-4 1 1 16,0-3 2-16,0 0-1 16,2-3 2-16,2 0 2 15,7 0 2-15,5 0-2 16,7 0-2-16,6 0 2 0,5 0 12 16,-1 0-12-16,11 0-2 15,0 0 2-15,4 0-5 16,4 0 1-16,7 0 1 15,5-1-4-15,7 1 0 0,3 0-2 16,2 0-1-16,5 0 0 16,0 0-9-16,3 4-73 15,0-3-16-15</inkml:trace>
  <inkml:trace contextRef="#ctx0" brushRef="#br0" timeOffset="76031.2416">28953 9289 79 0,'-3'0'190'16,"-6"0"-187"-16,-1-1 1 0,1-1-2 15,1 2 1-15,-4 0 0 16,0 0-2-16,0 4-1 15,-6 7 0-15,-4 4 0 16,-2 5 1-16,-7 4-1 16,0-2 0-16,1-3 0 0,-1 2 0 15,8-5 1-15,-1-4-1 16,7-4 1-16,2-2 0 16,4-1 0-16,4-2 1 15,0 0 6-15,1-2 1 0,5 3-7 16,1 2-2-16,0 1-4 15,0 5 0-15,1 2-2 16,8 4 10-16,6 2-1 16,1 1 3-16,4 2-1 15,5-2-2-15,0 1 0 16,6-3 0-16,-1-2 3 16,-1-1-5-16,2-4 3 0,-5 1-1 15,-1-1-1-15,-3 0-4 16,-5 1-43-16,-5-4-39 15</inkml:trace>
  <inkml:trace contextRef="#ctx0" brushRef="#br0" timeOffset="77078.0427">28724 7356 97 0,'-12'0'13'0,"4"0"-10"15,-1 0-2-15,4 0 1 0,-3 0-1 16,1 0-1-16,0 5 0 16,-5-1 0-16,4 1-29 15</inkml:trace>
  <inkml:trace contextRef="#ctx0" brushRef="#br0" timeOffset="77921.7222">28608 7208 198 0,'-30'3'9'16,"-6"3"-7"-16,-4 6-2 15,-3 6 1-15,1 3-2 16,-6 6 2-16,6 2 0 0,1-1-1 15,4 4 2-15,3 4-4 16,5 1 2-16,2 7 2 16,6 4-2-16,1 4-2 15,5 1 1-15,3 2 2 16,5-1-1-16,5-6 0 0,2-2 0 16,7-8-6-16,13-8-7 15,8-7 3-15,6-11 9 16,3-2-4-16,9-9 11 15,7-1-4-15,2 0 2 16,5-5-3-16,3-4 0 0,-2-5-1 16,-2-2-1-16,0-4 2 15,2-4 0-15,-1-5-2 16,1-4 2-16,-2-2-1 16,2-3 2-16,-4-3-1 15,-3-2 1-15,-10 4-2 16,-9-2 0-16,-9 2 0 0,-16 0 0 15,-10 1-8-15,-7 1 5 16,-18 3 0-16,-6-4 10 16,-4 6 7-16,-1 2 4 15,-6 5 4-15,-3 5-7 16,-5 9 3-16,-3 8-15 0,-3 3 0 16,-5 9-2-16,-5 9-1 15,3 5 1-15,1 2-3 16,4 2-34-16,7-4-14 15,7-4-26-15</inkml:trace>
  <inkml:trace contextRef="#ctx0" brushRef="#br0" timeOffset="78968.5558">28027 7088 246 0,'0'-10'3'0,"0"0"-1"16,0 5-3-16,0 5 4 16,10 0-8-16,5 4 5 15,2 10 0-15,5 4 0 16,3 5-1-16,-1 0 1 0,-1 4-1 15,-3-2 2-15,-2 0-1 16,-6-6 1-16,-1-1 0 16,-5-5 0-16,-3-4 0 15,-3-4 1-15,0-5 0 16,0 0 5-16,-8-12 18 16,-6-5-15-16,-4-7-10 0,-4-5 1 15,-4-5 0-15,-1-1 0 16,-2-5 0-16,6-2 0 15,2 0 0-15,1-2 1 16,6 1 5-16,2-2 7 16,6 1 1-16,2 1-1 15,4 4-5-15,2 3-8 0,10 8 11 16,5 3-4-16,3 5-6 16,4 6-1-16,3 5-1 15,2 5-2-15,-2 4 3 16,0 0-1-16,-2 9-1 0,-9 7-3 15,1 6 4-15,-9 4 0 16,-1 2 0-16,-7 8 2 16,0 0-4-16,-5 2 1 15,-4-1 0-15,1-1 2 16,1-8 0-16,2-3 1 0,5-3-2 16,0-8-2-16,0-3 1 15,2-2-3-15,11-4-3 16,1-2 5-16,6 1 0 15,4-2 0-15,7 2-1 16,4-3 5-16,2 3-2 16,-1 1 1-16,-2 2-1 0,-3 2-10 15,-6 5-2-15,-9 3 8 16,-7 4 1-16,-7 2-1 16,-2 2 3-16,-11 0 2 15,-7 0 0-15,-3-4 0 16,-7-3 1-16,-4-2 1 0,-2-5 0 15,0-2-1-15,-2-3-1 16,-1-5 0-16,3-1 0 16,1 0-1-16,2 0-33 15,7-9-30-15,0 0-35 16</inkml:trace>
  <inkml:trace contextRef="#ctx0" brushRef="#br0" timeOffset="80046.58">28104 8843 406 0,'0'-12'5'0,"0"0"-2"15,0 3-4-15,0 3 9 16,4 4-13-16,4 2 2 16,5 0 2-16,1 2 2 0,2 9-1 15,6 5 1-15,-4 5-2 16,-2 4 1-16,1 0 1 15,-7-2 1-15,0 1 0 16,-3-6-1-16,-4-4 1 16,-3-3-2-16,0-4-3 0,0-4-6 15,-10-3 13-15,-2 0-1 16,0-3 0-16,-6-10-2 16,1-5-1-16,1-3 3 15,0-8 0-15,2-2-2 16,5-9-1-16,1 1-2 15,8-2-3-15,0-4 0 16,2 2 9-16,13 4-4 0,5 2-6 16,4 3 5-16,0 3 5 15,1 12-4-15,-1 8 4 16,-5 9-4-16,-6 2-4 0,-4 16-2 16,-7 11 6-16,-2 11-12 15,-7 2 5-15,-10 5-6 16,0 3 4-16,0-7 5 15,3-3 2-15,4-10 2 16,7-6 1-16,3-8-8 16,2-3 1-16,9-3 2 15,6 2 1-15,5-5 1 0,5 0 3 16,7-3 1-16,4-2-2 16,6 0 1-16,0 0 2 15,1 0 1-15,-2 0-3 16,-4 0-7-16,-8 0-72 0,-9 0-82 15</inkml:trace>
  <inkml:trace contextRef="#ctx0" brushRef="#br0" timeOffset="81499.5982">28332 7365 153 0,'-9'-4'8'0,"-2"-1"14"16,0 1-3-16,-4 1-7 16,2 3-8-16,-3 0-1 15,-6 3-2-15,2 8 0 0,1 5-1 16,-1 2 1-16,0 5-2 16,2 6 1-16,0 3 0 15,2 5 0-15,0 4 0 16,2 1-1-16,2-2 2 15,0 1-1-15,2-2 0 0,3-1 0 16,1-2 0-16,4-3 0 16,2 2 0-16,0-5 0 15,10-3-2-15,9-2-5 16,4-6-1-16,6-1 5 16,5-5 1-16,5-5 1 15,0-1 7-15,5-2-2 0,-5 1-1 16,1-6-1-16,0 3-1 15,-3-3 0-15,1 0 0 16,3-9 0-16,1-3 1 16,0-5-2-16,6-1-2 15,-1-5 4-15,4-1 0 0,-1 1 2 16,-5-1-2-16,-4 0-2 16,-7 2 0-16,-2-2 2 15,-6 4-2-15,-4-5 17 16,-5-2-5-16,0-3 2 0,-3-6-4 15,0 1-2-15,-3-1 0 16,-3 0-3-16,-1 2-1 16,-4 6-1-16,1 3 3 15,-3 4 2-15,-1 2-9 16,0 4 4-16,-8-1 1 16,-5-1-5-16,0 1 0 0,-3-1 4 15,-2-5 0-15,2-1 0 16,-2-2-2-16,-2-2-1 15,0 0 0-15,1 4 1 16,-3 4-1-16,-1 1 0 16,-3 7-7-16,2 2 7 0,-7 5 1 15,3 4 0-15,-3 0-1 16,-1 2 0-16,1 5 0 16,-3 4 0-16,2 0 2 15,-3 0-2-15,-1 5 0 16,-3 3 0-16,2 2 0 0,-3 5-2 15,-2 2 0-15,3 4-8 16,0 2 1-16,0 4 6 16,-2 1 2-16,6 4 2 15,1 1-3-15,5 5 2 16,4-3-41-16,3 0 9 16,4-6-21-16,5-8-79 0</inkml:trace>
  <inkml:trace contextRef="#ctx0" brushRef="#br0" timeOffset="82312.0528">28430 9166 96 0,'-12'3'7'16,"-3"2"5"-16,3 2 0 15,-4 1-6-15,2 2 0 0,-3 1-2 16,3 1-2-16,-1 2 3 15,3 2 0-15,2 1 3 16,-2 4-4-16,0 3 4 16,3 5-4-16,-2 3-1 15,2-2-1-15,4 4 1 0,0-2-2 16,5-2-1-16,0-1 0 16,7-8 0-16,8-1 0 15,2-2 3-15,7-4 0 16,0 2 1-16,5-5-1 15,3-1-1-15,7 0-1 16,-4-7 1-16,3-3-34 0</inkml:trace>
  <inkml:trace contextRef="#ctx0" brushRef="#br0" timeOffset="83124.4876">28868 7402 118 0,'8'-9'7'0,"-1"2"-7"0,0 2 2 16,0 1 0-16,-2 1 1 16,3-1 23-16,-1-1-22 15,0 1-1-15,6-3 7 16,0 2-4-16,3-3 0 0,3 0-4 16,7-3-2-16,2-2 3 15,5-1-2-15,2 2 0 16,6-3 0-16,3 1-1 15,2-2 0-15,1 0 0 16,6-2 0-16,-4 0 3 16,9-1 6-16,0-3 0 0,4 2 12 15,0 1-15-15,4 1-3 16,-2 2 0-16,-1 0 1 16,-5 5-3-16,-2 1 0 15,-6 3 0-15,-7 1 0 16,-9 1 0-16,-5 3-1 0,-7-2 1 15,-3 1 0-15,-4 1-1 16,-5 0 1-16,3-1-1 16,-4 3 1-16,-2 0 1 15,2 0-2-15,-1 0 0 16,-3 0 0-16,-4 2-40 0,-1 3-26 16,0-2-6-16</inkml:trace>
  <inkml:trace contextRef="#ctx0" brushRef="#br0" timeOffset="83468.2003">30068 6929 196 0,'-9'0'10'15,"2"-1"-6"-15,0-1 0 0,1 2-3 16,3 0 0-16,3 0-1 16,0 0-1-16,0 0-12 15,8 5-6-15,6 4 19 16,4 7-1-16,1 4 2 15,3 5 1-15,0 5 0 0,-3 4-2 16,-1 7 0-16,-4 5 1 16,-4 3-1-16,-3 2-8 15,-7 3-10-15,0 3-30 16</inkml:trace>
  <inkml:trace contextRef="#ctx0" brushRef="#br0" timeOffset="84015.0354">30346 7945 236 0,'-5'-9'1'15,"2"3"4"-15,1 1 3 16,0 4 1-16,2 1-3 16,0 0-4-16,0 0-7 0,5 6 3 15,4 10 2-15,1 6 1 16,2 5-1-16,1 4 0 16,-1 5 0-16,-1 2 0 15,0 1 1-15,1 2-1 16,0 3 0-16,0 3 0 15,-2 1 0-15,-1 0 0 16,2 2 0-16,-2-2 2 0,0-2-4 16,0 3 2-16,0-6 2 15,0-3-4-15,0 2 2 16,2-3 2-16,1 0-2 16,1-2 0-16,-2 0 0 0,-1-2 0 15,-2-3-26-15,-5-11-63 16</inkml:trace>
  <inkml:trace contextRef="#ctx0" brushRef="#br0" timeOffset="85077.4597">30316 9468 151 0,'-9'0'69'0,"0"0"-62"16,2-4 6-16,-2 1-8 0,0 3 4 16,0 0-6-16,-2 0-2 15,-1 0 0-15,1 0 0 16,-4 3-1-16,0 4 0 15,0-2 1-15,-1 1-2 16,-2-2 2-16,-1-1 0 0,-3 1-2 16,-2-1 1-16,-3-1 1 15,-3 1-1-15,-4 1 0 16,-4-1 0-16,-4 5 2 16,-2-2-2-16,-5 4 0 15,-2-3-16-15,-2 0-3 0,1-3 10 16,-1-3 8-16,2-1 2 15,-1 0 1-15,0 0 7 16,0 0-2-16,-4-1-1 16,-2-1-2-16,3 0-1 15,0 0 2-15,2 1 0 0,6-3 8 16,6 4 4-16,4-4-1 16,3 4-8-16,1 0-6 15,3 0 6-15,3 0-15 16,0 4 8-16,1 1-1 15,3 1-3-15,2 1-22 16,4-2-2-16,3-1-10 0,1-1-88 16,6-3 74-16</inkml:trace>
  <inkml:trace contextRef="#ctx0" brushRef="#br0" timeOffset="85546.1825">28902 9357 235 0,'-8'-9'6'15,"-1"-1"7"-15,4 1 4 16,0 2 9-16,-2 1-3 15,4 3-3-15,1-3-10 0,0 5-5 16,-1 1-3-16,-1 0-2 16,1 0-14-16,-4 7-12 15,-3 1 18-15,0 3 4 16,0 3 0-16,-5 0 2 16,1-2 2-16,-1 2 0 0,-1-2 0 15,1 1 0-15,0-2 0 16,0 5 0-16,-3-3-1 15,3 2 1-15,5 1 1 16,0-2-1-16,3 0-1 16,6 1 0-16,1-1-3 0,0-2-2 15,11 3-3-15,3-1 5 16,4 0 7-16,3 4 8 16,3 0-8-16,-1 0-2 15,1 5 2-15,0 2-1 16,3 1-1-16,0 2 0 15,-1-7-41-15,1-9-77 0</inkml:trace>
  <inkml:trace contextRef="#ctx0" brushRef="#br0" timeOffset="87374.2756">27545 9558 217 0,'-5'-7'2'15,"1"-4"8"-15,2 1 10 0,2-4 5 16,0-2-12-16,6-4-1 15,7-5 2-15,4-4 8 16,7-7-7-16,3 2 5 0,5-6-3 16,2 2-5-16,0 0-4 15,-2 8-5-15,-3 4-1 16,-7 6-2-16,-3 8 1 16,-7 7-1-16,-9 5-15 15,-1 0-23-15,-2 10 3 0,-5 2 26 16,-9 7 4-16,-3 3-9 15,-5-1 4-15,-3 0 5 16,2 5 1-16,0-6 5 16,1 0-1-16,2-2 0 15,2-4 2-15,4 0-1 16,3-6-2-16,2-2 2 0,4-2-1 16,2-4 0-16,3 0 2 15,0 0 21-15,8-6-17 16,6-6-5-16,6-8 3 15,4-5 2-15,2 2-3 16,1-2 0-16,-5 6-3 0,-4 3 1 16,-11 5 0-16,-7 11-1 15,-5 0-13-15,-17 7-14 16,-5 11 16-16,-2 1-6 16,1 2-10-16,-1 0-51 15</inkml:trace>
  <inkml:trace contextRef="#ctx0" brushRef="#br0" timeOffset="88217.9771">27287 7379 215 0,'-17'-5'16'15,"3"-8"-4"-15,4 1 4 16,0 1-8-16,1-2 22 15,6 3-18-15,1-4 7 16,2 1 3-16,2-3-8 16,12-2-9-16,13-1-8 0,7-5 2 15,10-2 5-15,2-3-7 16,1-3 6-16,-1 3-1 16,-4 2-1-16,-6 4 0 15,-11 6 0-15,-4 6 1 16,-8 4-1-16,-4 5-1 15,-9 2-14-15,0 9-18 0,-11 9 21 16,-9 7 7-16,-3 6 3 16,-8 7-2-16,-6 0-2 15,3-4 4-15,1-6-3 16,3-3 4-16,6-9 0 16,7-5 0-16,4-7 1 0,9-4-1 15,4 0 1-15,4-13 19 16,16-5-19-16,7-5-3 15,7-4 0-15,3 0 4 16,4-1 1-16,1 4-2 16,-6 5-1-16,-4 8 0 15,-8 4-59-15,-7 2-53 0</inkml:trace>
  <inkml:trace contextRef="#ctx0" brushRef="#br0" timeOffset="88983.5488">27587 9710 218 0,'2'0'8'16,"-1"0"0"-16,3-3-11 15,6-4 8-15,2-1-4 16,3-4 0-16,7-1 1 15,3-6 1-15,1-1 0 0,6-3 1 16,-1 0 0-16,-1 1-2 16,-4 5-1-16,-4 0 1 15,-5 9-2-15,-7 4-9 16,-8 4-61-16,-2 4-35 16</inkml:trace>
  <inkml:trace contextRef="#ctx0" brushRef="#br0" timeOffset="89155.3984">27522 9769 87 0,'4'0'186'0,"13"-14"-182"16,7-9 0-16,10-6-10 15,13-5 6-15,4-13-31 16,3-6-90-16</inkml:trace>
  <inkml:trace contextRef="#ctx0" brushRef="#br0" timeOffset="89952.24">27165 7386 264 0,'-11'0'-32'0,"3"-7"42"0,3-5 17 15,3-4-10-15,2-2-6 16,0-9-3-16,7-4-2 16,8-1 0-16,5-5-6 15,3-2 10-15,6 0-4 16,5 1-4-16,2 6-1 0,2 5-1 15,-1 4-1-15,-3 6 2 16,-1 7-7-16,-6 5-40 16,-4 1-43-16</inkml:trace>
  <inkml:trace contextRef="#ctx0" brushRef="#br0" timeOffset="93217.6173">28013 7561 124 0,'-10'0'9'0,"3"0"7"16,0 0 0-16,4 0 2 16,-1 0-5-16,2-4 4 0,2 1-8 15,0-4 4-15,2-4 9 16,15-3-18-16,7-4-1 15,14-2-2-15,5-5 3 16,9-2-2-16,3 4 1 16,3 0-2-16,-4 0 0 15,-13-4-83-15</inkml:trace>
  <inkml:trace contextRef="#ctx0" brushRef="#br0" timeOffset="94795.667">28289 7609 88 0,'-6'-5'0'0,"1"-1"6"15,0 1 2-15,-2 0 3 16,1 3 2-16,-2-2-9 16,-2 4-2-16,3-1-1 15,-3-1 1-15,2 2-1 0,-1 0-1 16,2 0 0-16,-1 0-12 15,-1 0-86-15</inkml:trace>
  <inkml:trace contextRef="#ctx0" brushRef="#br0" timeOffset="95295.595">28020 7568 157 0,'-7'-11'0'0,"-3"3"6"16,1-3 12-16,2 2-4 0,0 0-5 15,1 2-3-15,1 0 0 16,3 2 5-16,0-1 7 16,2 2-10-16,0 1 10 15,0 3-18-15,0 0-1 0,0 0 2 16,2 0 0-16,3 7-1 15,3 4 0-15,1 1 1 16,1 6-1-16,2 2 1 16,0 3-1-16,4 4 0 15,6-2 0-15,-2 1-1 0,3 3 1 16,3-1 1-16,1 0-1 16,-1-2-1-16,-1 1 2 15,-1-4-2-15,-2 1 1 16,-2-3 0-16,-1-4 1 15,-4 3-1-15,0-4 0 16,-3 0 0-16,1 0 0 0,-2-4 0 16,-1-1 0-16,-3-2 0 15,0-4 0-15,-2 0 0 16,-2-2 1-16,-3-1-2 16,2-2 2-16,-2 0 0 0,0 1 1 15,0 1-1-15,0 2-11 16,-5 1-3-16,-5-4-30 15,-2-1-161-15</inkml:trace>
  <inkml:trace contextRef="#ctx0" brushRef="#br0" timeOffset="96092.4128">27928 7716 231 0,'0'-10'-33'16,"3"-3"33"-16,6-5 0 15,8 0 3-15,2-1-2 16,6-6 1-16,2-2-2 16,6-3 2-16,-1-4 0 0,4 0-1 15,0 2 1-15,0 0 2 16,0 1-3-16,0-1-4 16,-1 2 8-16,1 0-5 15,1 1 1-15,-1 0-1 16,-2 3 0-16,0 4 0 15,-4 1 1-15,-1 3-1 0,-2 2 0 16,-4 1 0-16,-3 5 0 16,-2 1 0-16,-4 4 1 15,-1-1-1-15,-2 2-1 16,-3 3 2-16,1 1-2 16,-1 0 2-16,-1 0-2 0,0 0 1 15,-2 7 0-15,3 2 0 16,1 5 1-16,-1 2 0 15,1 4-1-15,4 1 0 16,-1 4 1-16,1 4-1 0,1-3 0 16,1 5 0-16,-1-1 1 15,5-3-1-15,-4 2 0 16,5-2 0-16,-1-1 2 16,5 3-2-16,1-3 0 15,1 3 0-15,1-1 0 0,0-3-2 16,-3-1 2-1,1-3 2-15,-3-3-4 0,-2-4 4 16,-6-3-2-16,-3-4 0 16,-5-2 1-16,-4 1-1 15,-2-2 0-15,0-1 4 16,0 2 2-16,0 1-3 16,-7 1-1-16,-6 5-1 0,-9 6 0 15,-11 5 0-15,-15 11-1 16,-13 8 1-16,-11 4-1 15,-7 5 1-15,-3 3 0 16,-1-4 0-16,6-1 0 0,4-6-1 16,5 0 1-16,6 0-1 15,1-4-4-15,1-4-71 16</inkml:trace>
  <inkml:trace contextRef="#ctx0" brushRef="#br0" timeOffset="96811.1352">28098 9407 102 0,'8'-11'43'0,"-1"-1"-62"15,0 3 15-15,0-2-14 16,1 3-50-16</inkml:trace>
  <inkml:trace contextRef="#ctx0" brushRef="#br0" timeOffset="96998.6189">28167 9325 92 0,'7'-3'31'0,"2"2"-9"16,1 1-10-16,3 0-3 15,1 4 6-15,6 5-1 16,2 7 17-16,-1 2-16 15,3 4-5-15,-1 6-5 16,1 0-3-16,-3 1 0 16,0-1 0-16,0-1 0 15,-6-4-1-15,-2 0 2 0,-2-5-3 16,-6-2-66-16,-3-7 52 16,-2-7-89-16</inkml:trace>
  <inkml:trace contextRef="#ctx0" brushRef="#br0" timeOffset="97592.2909">28113 9339 277 0,'-4'-21'4'15,"1"-1"8"-15,3 1-1 16,10 0-4-16,11-1-7 15,5-4 9-15,4-5-5 16,9-1-3-16,2 0 0 0,3-4 0 16,3 3 2-16,6 1-5 15,-4 1 4-15,5 2-2 16,-5 3 0-16,-4 4 0 16,-4 1 0-16,-6 3 0 15,-9 4-7-15,-4 2 4 16,-6 2 0-16,-5 3 1 0,-4 4 3 15,-4-1-2-15,-1 4 0 16,0 0-1-16,-2 0-4 16,2 0-1-16,0 6 9 15,1 4-4-15,3 4 1 16,1 3-6-16,-2 4 8 0,6 0-2 16,-2 1 3-16,3 4-3 15,3-1 2-15,1 2-3 16,2 0 3-16,4 0-1 15,-1 1-1-15,4-1 2 16,-1-2 9-16,-1 0-11 0,-2-2 1 16,-3-1 0-16,1-6 1 15,-9 1-1-15,-1-4-2 16,-6-1 2-16,-3-1-1 16,0 3 2-16,-12 1-1 15,-10 3 4-15,-12 6-3 0,-10 6 1 16,-14 5 1-16,-6 5-1 15,-10 2 1-15,-3 4-1 16,-4-2-2-16,2 5 0 16,0-3 0-16,-1 2-20 15,7 2-21-15,2-5-14 16,6-6-58-16</inkml:trace>
  <inkml:trace contextRef="#ctx0" brushRef="#br0" timeOffset="102623.9287">4180 11465 304 0,'5'-6'-25'0,"1"-7"30"15,2 4-1-15,4 0-2 16,5 2-1-16,7 1 0 16,-1 3-1-16,8 0 1 15,-1 1 1-15,6 0 0 16,3 0-4-16,8 0 2 16,5 0 2-16,2 0-2 0,7 2 0 15,4 0 0-15,1 0 0 16,5 0 0-16,-3 0 0 15,1 4 0-15,-1 0 0 16,3-4 1-16,-6 0-2 16,-3 0 1-16,1 0 1 0,-3-4-1 15,-3-1 4-15,-5 1-6 16,-3 3 2-16,-9 1-36 16,-6 0-38-16,-8 0-110 15</inkml:trace>
  <inkml:trace contextRef="#ctx0" brushRef="#br0" timeOffset="103515.0541">9603 11355 198 0,'-2'0'16'0,"2"0"1"16,0-2 23-16,7-2-27 15,7-1 0-15,11 0-11 16,9-3 2-16,8 0-1 16,6-3 1-16,6 0-1 15,2 1-1-15,5-1 0 0,-1 0-1 16,-3 2 1-16,4 2-3 16,-6 3 0-16,-2 3-1 15,-4 1-64-15,-9 0-45 16</inkml:trace>
  <inkml:trace contextRef="#ctx0" brushRef="#br0" timeOffset="104671.1728">11285 11383 183 0,'0'-2'1'0,"0"-4"3"15,0-2-3-15,0 3 11 16,0 2 1-16,0-1-7 16,0 0-4-16,4 2-1 15,3-1 3-15,2 1-2 0,1-1 0 16,5-1 1-16,1 2-2 16,2 0-1-16,2 0 1 15,1-1 0-15,3 1 0 16,5 2 1-16,0-1-2 0,1-1 0 15,8 0 1-15,1 2-1 16,1-2 1-16,3 0-2 16,2 2 2-16,3 0-1 15,6 0 0-15,0 0 1 16,4 0-2-16,6 0 1 16,4 0 0-16,4 0 1 0,4 0-1 15,4 0 1-15,1-3-1 16,2 1 0-16,3-1 0 15,2 1 1-15,3-2-2 16,1 2 1-16,1 0 0 16,1 1 0-16,-3-1 0 15,3 2-1-15,-5 0 1 0,1-2 1 16,0 2-2-16,2 0 2 16,-2-3-1-16,-2 1 0 15,-5-2 0-15,-1 0 0 0,-5-1 0 16,-2 2 1-16,-7-2 1 15,-3-1 0-15,-4 2 5 16,-5 3-2-16,-6-3 1 16,0 2 0-16,-6-1 0 15,-3 1 1-15,-6 0-2 0,-4-1 1 16,-2 1-1 0,-4-2 18-16,-1 0-10 0,-5-1-3 15,1 2-3-15,-3 1-2 16,0-1 1-16,-4-1-3 15,-1 2-2-15,-1 2 0 16,0-2 0-16,-4 0-1 16,2 2 0-16,-4 0 1 0,3 0 0 15,-3 0-2-15,-1-1 3 16,-1 1-3-16,-1 0 1 16,0 0 1-16,1 0-2 15,-1 0 1-15,0 0 0 0,-1 0 1 16,2 0-1-16,-1 0 0 15,1 0 0-15,-1 0 0 16,-2 1 0-16,2-1 1 16,-2 4-3-16,0-2 1 15,0 2 2-15,1 1-1 16,-1 0 0-16,2 6 0 0,0-1 0 16,3 1-11-16,4 5-27 15,4-1 2-15,4 1-10 16,7-2-8-16,6-2-5 15,4 3 0-15</inkml:trace>
  <inkml:trace contextRef="#ctx0" brushRef="#br0" timeOffset="105889.8356">17545 11310 126 0,'-14'-5'6'0,"0"-2"-3"15,-6-2-1-15,-2 1 0 16,1 2 0-16,-6-1 0 0,0 3 0 15,1-2-1 1,3 5-1-16,4-1 2 0,0 0-1 16,5 2-1-16,0 0 1 15,5-2-1-15,0 0 0 16,-1 1 0-16,5-1 3 16,-2-1 22-16,0-1 1 0,4 0-11 15,-2 0 1-15,4 3-6 16,-1-1 0-16,2 0-1 15,0 2 19-15,0 0-20 16,0 0-1-16,0 0-10 0,0 0 4 16,6 0 0-16,3 0-1 15,0 0 1-15,1 0-2 16,3 0 6-16,3 0-4 16,4 0 1-16,2 4 1 15,5-3-2-15,3 3 0 16,4-2 1-16,4 2 0 15,1-1-2-15,1 1 1 16,3-1 0-16,0-1-1 0,2 0 1 16,-2 0-1-16,4-2 1 15,-3 0 0-15,4 0 1 16,1 0-2-16,2 0 0 0,1 0 0 16,1-4 1-16,5 2 0 15,3-1-1-15,2-2 1 16,0 1-1-16,3 0-1 15,3 0 1-15,2 1 0 16,-1 0 1-16,3-1 0 16,-2 1-2-16,2-1 1 0,0 0 1 15,-5 1-1-15,2-3 0 16,-4 3 0-16,-1-1 0 16,-6 1 0-16,-3 1 0 15,0-2 1-15,-4 0-3 16,-6 3 2-16,5-1 0 0,-7 0 0 15,2 2 0-15,-9 0 0 16,-3 0 0-16,-2 0-1 16,-5 0 2-16,-1 0-1 15,-9 0 1-15,3 0 0 16,-6 0-2-16,-1 0 3 0,-2 0 1 16,-2 0-2-16,-3 0-1 15,-3 0 1-15,1 0-1 16,-3 2 0-16,3 0 1 15,-2-2-2-15,-1 1 2 16,3 3-1-16,2 0 1 16,1 0 0-16,3 1-1 0,1 0 0 15,5 0 0-15,-2 1-4 16,5-1-35-16,1 1-16 16,1-5 7-16,4 3-5 15,5-3 9-15,5-1-45 0</inkml:trace>
  <inkml:trace contextRef="#ctx0" brushRef="#br0" timeOffset="106374.1957">21340 11257 210 0,'27'0'1'16,"-4"0"2"-16,-4 0 2 15,0 0 0-15,-4 0 2 16,0 0-3-16,-1 0-2 16,1 0-1-16,-1 0-2 15,1 0 4-15,0 0-5 0,2 0 5 16,0 0-4-16,0 0 1 15,2 0 0-15,5 0 0 16,1-2 1-16,4 0-1 16,5-3 1-16,2 0 0 15,3 1 0-15,6-2 0 0,1 1-1 16,3 0 2-16,0 1 0 16,-1-3 3-16,5 2 0 15,-1-1 0-15,1 1 1 16,1 2-2-16,2-3 13 15,2 0-10-15,1 1-5 16,0 2 2-16,-4-2-1 0,-1 1 3 16,-1 0-2-16,-11 2 2 15,-4-1-1-15,-8 3-2 16,-9 0-1-16,-11 0 0 16,-10 13-4-16,-12-1-8 15,-22-1-52-15</inkml:trace>
</inkml:ink>
</file>

<file path=ppt/ink/ink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0:43.991"/>
    </inkml:context>
    <inkml:brush xml:id="br0">
      <inkml:brushProperty name="width" value="0.05292" units="cm"/>
      <inkml:brushProperty name="height" value="0.05292" units="cm"/>
      <inkml:brushProperty name="color" value="#FF0000"/>
    </inkml:brush>
  </inkml:definitions>
  <inkml:trace contextRef="#ctx0" brushRef="#br0">2699 5415 237 0,'19'-29'27'15,"1"-4"-4"-15,4-3-8 16,3-2 9-16,5-1-6 0,0 1 1 16,-1-4-7-16,1 3 0 15,2 2 2-15,2 2-12 16,-6 6-2-16,1 5 1 15,1 8-8-15,-10 10 1 0,-10 6-88 16</inkml:trace>
  <inkml:trace contextRef="#ctx0" brushRef="#br0" timeOffset="3624.7404">5969 6115 123 0,'-2'0'46'0,"0"0"-32"16,2-2 5-16,-2 0-6 0,1 0-6 15,1 2-3-15,0 0-1 16,0 0-3-16,0 0 0 15,0 0 2-15,0 0-5 16,0 0-3-16,0 0-1 0,1 0 6 16,5 0 6-16,1 0-6 15,-1 0 3-15,6 0 4 16,-2 0-3-16,4 0 0 16,3 2-1-16,1 0 0 15,1 0 2-15,3-1-3 0,2 3 0 16,3-3 1-16,-3 3-1 15,5-1 0-15,1 2 1 16,3-2 0-16,2-1 3 16,4 1 0-16,4-1 2 15,-1 0-1-15,2-1-2 16,1 1 0-16,-2-2 1 0,0 2-2 16,-2-2-1-16,3 2 7 15,0-4-7-15,0 4 5 16,0-1-4-16,3 3-4 15,-1 0 4-15,2-2-2 0,-6 1-1 16,4 4 0-16,-2-3 0 16,3 1 0-16,-4 2 1 15,2 0-2-15,-2 2 2 16,3 1-2-16,-2-2 1 16,1-1 0-16,-2 2 0 15,3-2 1-15,2 3-1 16,-1-4 0-16,4 0 0 0,-3 1 0 15,1-2 0-15,2 3 0 16,-2-5 0-16,2 1 0 16,0-1 0-16,0 1 0 15,3-4 1-15,0 1-1 16,-2 2 1-16,3-3 0 0,3 1 0 16,0 1 0-16,-3-1 1 15,5 1-1-15,-1 0-1 16,-6 0 1-16,1 0-1 15,-3 0 0-15,-8-2 0 0,2 1 1 16,-7-1-1-16,-3 0 0 16,-1 2 1-16,-3-2-1 15,3 2 1-15,-5 0-1 16,1-1 2-16,-1 1-1 16,-2 0-1-16,0 1 0 0,0-3 1 15,-2 4 0-15,-2-4 0 16,1 2 0-16,-4-2-1 15,-1 0 1-15,-1 2-1 16,-4-2 2-16,1 0-4 16,-3 0 5-16,0 0-3 15,0 0 1-15,0 0-1 0,1 0 0 16,1 0 2-16,1-4-1 16,-1 0 0-16,1 1 0 15,-1 1-1-15,2-1 0 16,0-1 1-16,1 1-1 15,2-1 0-15,1-3 1 0,0 4-2 16,4-3 2-16,3 1-2 16,4 1 1-16,1-2 1 15,5 3-2-15,2-1 1 16,4 1 1-16,2 1-1 16,3 0 0-16,3 2-3 15,6 0 5-15,6 0-2 0,-2 0 0 16,9 0 1-16,3 0-2 15,0 0 2-15,3 0-1 16,2 0 0-16,2 0 0 16,3-3 2-16,4 1-2 15,-1-2-1-15,-2 2 2 0,4-1-1 16,-2-2 1-16,2-1-3 16,4 1 3-16,3-1 1 15,4-1 0-15,1 2 0 16,3-2 1-16,-1 2 0 0,-5-1-1 15,-2 3-2-15,-2 1 1 16,-3 0 1-16,-2 2-2 16,-1 0 2-16,-3 0-6 15,-4 5 6-15,-2 3-2 16,1-3-2-16,-5 2 4 16,3-2-3-16,-2 1 4 0,-3-1-3 15,-1-1 1-15,0 1-1 16,-1 0 1-16,-7 4-1 15,0 2-1-15,-8 7-2 16,-14 1-3-16,-15 1-93 0</inkml:trace>
  <inkml:trace contextRef="#ctx0" brushRef="#br0" timeOffset="6577.9795">7771 6018 305 0,'-7'-3'6'16,"2"-3"7"-16,-2 1-9 0,-1-1 0 16,1 1-2-16,0 1 2 15,2 1-2-15,-2 1 0 16,-1-1 0-16,3 3 0 16,1-2 10-16,1 0-10 15,1 2 11-15,0 0-8 16,0-2 2-16,2 2-4 0,0 0-4 15,0 0-4-15,0 0-8 16,0 0-2-16,6 0 7 16,1 2 10-16,4 2 4 15,1-1-7-15,4 4 3 16,0 0 0-16,8-1-5 0,1 3 3 16,6-4-3-16,3 0 5 15,3 1 1-15,3-4-3 16,5 1-5-16,-1-3 12 15,4 2-7-15,-6-2 1 16,3 2 1-16,-2-2-4 16,-2 3-1-16,-1 1 3 0,-4-3 4 15,-2 5-5-15,-5-3 2 16,-8 1-1-16,-4 2 0 16,-10-3-7-16,-7 0-49 15,-7 1-66-15</inkml:trace>
  <inkml:trace contextRef="#ctx0" brushRef="#br0" timeOffset="6999.8378">7567 6048 255 0,'-5'-3'9'16,"-2"-3"9"-16,6 3 18 15,-3 0-14-15,4 1-7 16,0 2-9-16,0 0-10 16,5 0 2-16,5 0 5 15,6 2-6-15,2 3 7 0,6-2-3 16,3 1-1-16,6-1-1 15,5-1-1-15,3 0 1 16,6-2 8-16,0 0-7 16,5 0-2-16,-1-2 7 15,7-3-7-15,3 1 3 16,0-1 2-16,2 2-3 0,0-1 2 16,-1-2-2-16,-2 3-2 15,-3-1 3-15,-2 3 0 16,-7-3-2-16,-1 4 1 15,-8 0 1-15,1 0-2 0,-6 0-3 16,-7 4-37-16,-8-1-109 16</inkml:trace>
  <inkml:trace contextRef="#ctx0" brushRef="#br0" timeOffset="9062.2255">7725 6002 278 0,'0'-2'250'0,"0"-9"-243"0,0 3 0 15,7 2-2-15,13 4-10 16,9 2 0-16,8-2-14 16,-1 2-37-16,-9-10-168 15</inkml:trace>
  <inkml:trace contextRef="#ctx0" brushRef="#br0" timeOffset="14405.8657">9321 6061 265 0,'-11'-15'7'0,"0"3"3"16,3 1 5-16,1 3-3 15,2 0 11-15,0 1 4 0,0 2 32 16,1 1-25-16,1 2-20 16,-1 1-8-16,0-3-1 15,-1 4-5-15,0 0-3 16,-1 0 0-16,3 0-6 15,-1 0-3-15,1 0-2 0,3 4-1 16,0 4 2-16,12 0-13 16,2 1 9-16,10-1 2 15,1 0 7-15,7-3 4 16,2-1 4-16,2-3-7 16,4-1 2-16,-2 0 21 15,-3 0-15-15,1 0-1 0,-2-1 1 16,-2-3 1-16,-1 1 1 15,-1-1 2-15,-4 2 0 16,-1 2-3-16,0 0 0 16,-5 0-2-16,-2 4 0 15,-6 8-3-15,-6 1-38 0,-6 1-113 16</inkml:trace>
  <inkml:trace contextRef="#ctx0" brushRef="#br0" timeOffset="15171.5331">12347 6050 272 0,'-2'-5'30'0,"0"-2"-13"0,2 0 0 16,0 3-10-16,0-2-11 16,4 1 11-16,3 2-7 15,-2-1 3-15,6-1 6 16,-2 3-6-16,3-2 1 0,7 2-4 16,4 1-1-16,6-3 3 15,5 2-3-15,3-3 0 16,3 4 3-16,3-3-3 15,0 0-1-15,0 0 2 16,4 1 5-16,-6 0-5 16,4 1 0-16,-5 0 1 0,-1 2 0 15,-4 0-1-15,-7 0-24 16,-10 2-192-16</inkml:trace>
  <inkml:trace contextRef="#ctx0" brushRef="#br0" timeOffset="17124.5059">9389 6078 133 0,'-5'0'59'15,"2"0"-48"-15,-2 0-8 0,0 0 0 16,1-3 2-16,1 1 3 16,-1 0 5-16,1-1-3 15,0 1 4-15,-1 1 0 16,2-3-5-16,-4 2-4 15,3 0-4-15,-1 2 0 0,-1 0-2 16,0 0-1-16,-2 0 0 16,-1 0-3-16,-1 0 2 15,-3 4 1-15,-1 1 1 16,-3 0-2-16,-2 2 2 16,-2-1-3-16,-1 3 4 0,-3-2 0 15,-3 0-1-15,-3 2 2 16,-1-4-1-16,1 4 0 15,-4-1 2-15,1-1-2 16,-4 0-2-16,3 2 4 16,-3-4-4-16,3 2 2 0,0-2-3 15,0 1-5-15,2-1-3 16,1-1 2-16,1 1 6 16,1-3 3-16,2 1 1 15,3-1-1-15,-2 2 2 16,1-2-2-16,3 3 0 15,-2-1 0-15,7-1-7 16,-3 1-32-16,1-3-22 0</inkml:trace>
  <inkml:trace contextRef="#ctx0" brushRef="#br0" timeOffset="17530.7101">8236 6070 86 0,'-5'-7'14'0,"-2"1"-11"16,1 1-1-16,3 1-1 15,-2 1 7-15,3 1 7 0,-2 0-3 16,2 0-5-16,-2 1 0 16,3 1-3-16,1 0 2 15,0 0-3-15,0 0-2 16,0 0-7-16,0 0 1 0,0 0 3 16,1 3 11-16,5 4-7 15,2 2 1-15,-2 2 4 16,3-2-2-16,3 2-2 15,-4-1 0-15,1 1-2 16,1-2 0-16,0 0 0 16,-1 0 0-16,-2 0 0 0,-4-1-1 15,-3 2-1-15,0-3-62 16</inkml:trace>
  <inkml:trace contextRef="#ctx0" brushRef="#br0" timeOffset="19327.6739">8143 5089 342 0,'-2'-8'104'16,"-5"1"-97"-16,5 0 2 15,2 2-9-15,0 2-3 16,4-2 0-16,7 4 7 15,6 0-7-15,5 1 6 0,4 0-1 16,6 7-6-16,0 7-11 16,-1 4-2-16,-4 7 5 15,-3-2-11-15,-6-1-5 16,-5-4 6-16,-9-5 2 16,-4-2 9-16,-8-6 13 0,-9-3 2 15,-3-1-2-15,-4-1 0 16,1 0 1-16,5-1 23 15,3-7 21-15,10-12-24 16,3 4-15-16,2-8 3 16,4-6-12-16,9-3 3 0,1-2 0 15,4-2-4-15,1 1 3 16,1 0-9-16,-1 8 8 16,-2 3 0-16,1 3 1 15,-2 6-2-15,-1 2 1 16,1 5 1-16,0 2-2 15,4 5 0-15,-2 2 0 0,0 4 0 16,-2 9-5-16,2 6-4 16,-2 6 7-16,4 4 4 15,-2-1-1-15,0 1 1 16,3 1 0-16,-3-3-1 16,0-2 0-16,-9-12-47 0,-6-3-127 15</inkml:trace>
  <inkml:trace contextRef="#ctx0" brushRef="#br0" timeOffset="19499.5256">8463 4750 436 0,'-10'-13'24'0,"0"3"-18"15,3 1-3-15,5 5-2 16,2 2-5-16,3 2-20 0,11 0-38 15,3 4 6-15,5 3-68 16</inkml:trace>
  <inkml:trace contextRef="#ctx0" brushRef="#br0" timeOffset="20593.2089">8860 4809 226 0,'3'-17'134'0,"-3"0"-129"0,0-3 0 16,0 0 14-16,-5 1 2 15,-1 3-8-15,-1 1-6 16,2 5-6-16,-2 1-1 16,0 5 0-16,-3 4 10 15,3 0-10-15,-2 9-2 0,-2 9-1 16,2 5-1-16,-1 6 4 15,3 5-2-15,1 1 1 16,2-3-1-16,4-3 1 16,0-4-1-16,7-5-2 15,5-6-4-15,0-5 2 16,1-4-1-16,1-5-4 0,2 0 13 16,2 0-7-16,2-9 2 15,-1 1 1-15,3 2-9 16,3 5 15-16,-3 1-13 15,-5 3 8-15,2 15-3 16,-7 5 6-16,1 7-3 0,-8 0-3 16,-1 2-4-16,-4-1-4 15,0-4 17-15,-9-9-12 16,-2-2-3-16,0-8 2 16,-1-3 15-16,-1-5 3 15,3 0 4-15,-2-3 9 0,3-9-5 16,1-8-2-16,1-8-23 15,1-6-1-15,2-6 3 16,4-4 3-16,-2-4-3 16,2-4-6-16,4 1 1 15,4 1-19-15,-1 1-3 16,-2 3 13-16,0 5 13 0,-1 3 8 16,-4 6 1-16,0 4 3 15,0 6 3-15,0 2 16 16,0 8-12-16,0 1-2 15,0 6 11-15,0 5 1 16,6 5-25-16,4 15-1 0,4 7 3 16,6 9 0-16,4 6 2 15,1 1 1-15,3-2-2 16,-1-7 0-16,-3-7-2 16,-4-10-3-16,-6-5-2 0,-5-7 1 15,-3-5-8-15,-5 0 16 16,-1-4 8-16,0-6-11 15,0-5 0-15,0-3 0 16,0-1 0-16,0-4 2 16,0 1-3-16,0 1 2 15,4 1-15-15,6 6 23 0,-3 3-9 16,6 7-4-16,1 4 3 16,3 0-1-16,0 11 4 15,3 2-2-15,2 3 0 16,-1-2 0-16,3-5 0 15,-1-2 0-15,3-3 0 0,-1-6 0 16,-3-4-6-16,-3-8-32 16,-4-6 0-16,-3-5 21 15,-5-5 10-15,-5-5 5 16,-2-5-5-16,-2-1-1 16,-5-4 8-16,-5-3-2 0,0 4 6 15,0 1-1-15,-1 4 13 16,3 7 30-16,1 8 4 15,1 7-17-15,4 8-15 16,3 7-1-16,-1 2-8 16,2 9-17-16,0 12 9 15,0 8-3-15,9 7 4 0,4 4-3 16,2 5 2-16,2-4 1 16,5-4-2-16,-3-4 0 15,3-6-6-15,-2-8-21 16,-6-8-51-16,-4-6-70 15</inkml:trace>
  <inkml:trace contextRef="#ctx0" brushRef="#br0" timeOffset="20749.4362">9359 4407 416 0,'10'-21'5'16,"22"-11"3"-16,24-11-3 15,24-9 6-15,18-11-3 16,16-6-16-16,-4-6-134 0</inkml:trace>
  <inkml:trace contextRef="#ctx0" brushRef="#br0" timeOffset="26546.3005">2672 6747 248 0,'34'-38'7'0,"-2"-4"8"15,-3 5 18-15,3-1-10 16,0 2-1-16,-1 1-11 16,-2 2-2-16,3 2-5 15,2 6-3-15,-2 5-5 0,-8 4-5 16,-12 4-147-16</inkml:trace>
  <inkml:trace contextRef="#ctx0" brushRef="#br0" timeOffset="42045.4784">13545 8017 210 0,'7'3'126'0,"-7"-3"-99"15,0 0-16-15,5 0 3 16,2 0-3-16,2 0-5 0,2 0-4 15,5 0-1-15,5 0 0 16,1 0-1-16,2 4 1 16,3-2-1-16,0 4 0 15,-1-2 0-15,4 5 0 16,7-4 0-16,2 3 1 16,2-1-2-16,8 3 1 0,3-2 0 15,5 1 0-15,4-1-1 16,7 0 0-16,7-1-2 15,3-3 0-15,8-1-1 16,6 1 2-16,7-2-7 16,4-2 7-16,4 0 1 0,10-2 1 15,3 2-2-15,2-1 2 16,4-3-1-16,1 0 5 16,2 1-4-16,1 1 0 15,-2-2 0-15,-3 3-1 16,-6-2 2-16,-5 2-1 15,-4-1 0-15,-11 2 0 0,-6 0 0 16,-10 0 1-16,-10 0-2 16,-6 0 0-16,-10 9 2 15,-8 3-8-15,-11 2-80 16,-13 3-71-16</inkml:trace>
  <inkml:trace contextRef="#ctx0" brushRef="#br0" timeOffset="44420.4009">2989 7133 180 0,'0'-2'18'16,"-3"0"-3"-16,1 2 3 15,2 0 5-15,0-1-5 16,0 1-7-16,0 0-11 0,0 0-7 16,2 0 7-16,3 0 0 15,2 0 2-15,4 0-1 16,-2 0-4-16,5 0 4 15,4 1-1-15,6 3 1 16,3-1-1-16,3-1 3 16,3 1-3-16,4 1 1 0,2-2-1 15,5 0 0-15,4-2 2 16,1 0 1-16,7 0 0 16,0 0-2-16,7 0 3 15,3-4 0-15,4 0-4 16,1 1 3-16,7 1-1 0,-2-1-2 15,4 1 0-15,2 0 1 16,-1 1-1-16,4-2 2 16,-2 2-2-16,2-1 0 15,7 2 2-15,-3-2 0 16,12 0-1-16,2-1-1 0,1-1 1 16,4 2 1-16,1-1-2 15,2 0-1-15,5-3 0 16,0 2 3-16,1 1-2 15,5-1-1-15,-2 3 3 16,6-1-4-16,-4 2-1 0,2 0-2 16,-2 0 3-16,3 0 1 15,-4 0 1-15,-1 0-1 16,-3 0 1-16,0 0-2 16,-3 0 2-16,-4-2 1 15,-2 2-1-15,-4 0 1 16,-5 0-1-16,-6 0 0 0,-5 0 2 15,-3 0-1-15,-5 0 1 16,-6 0-2-16,0 0 4 16,-6 0-5-16,-5 0 1 15,-9 0 0-15,-10 0-9 16,-9 0-127-16</inkml:trace>
  <inkml:trace contextRef="#ctx0" brushRef="#br0" timeOffset="45201.602">3208 6332 356 0,'-8'-11'9'16,"2"2"22"-16,1-1-15 15,1 3-6-15,2-4-8 0,0 4-2 16,2 0 1-16,-3 2 3 16,1-3-3-16,0 4-1 15,-1-1 1-15,-1 5-5 16,-3 0 4-16,-2 0-3 0,-5 11 2 16,-3 1 3-16,-2 10-2 15,-5 5 0-15,-4 5 0 16,-3 8 0-16,-1 9 0 15,-2 0 0-15,-2 7 0 16,2 1 2-16,2-1-3 16,1-1 0-16,4-1 1 15,5 0 0-15,4-4 1 0,7-4-1 16,8-3-1-16,3 0-2 16,5-6-31-16,10-2-48 15,6-7-49-15</inkml:trace>
  <inkml:trace contextRef="#ctx0" brushRef="#br0" timeOffset="45967.1738">7925 6612 110 0,'12'18'2'16,"-5"-2"9"-16,-2 5 7 15,-2 2-3-15,3 1-4 16,-5 8-3-16,-1 1-4 16,-1 10-3-16,-12 9 2 15,-7 7-2-15,-10 7 2 16,-9 3-3-16</inkml:trace>
  <inkml:trace contextRef="#ctx0" brushRef="#br0" timeOffset="49889.1173">6919 9043 91 0,'10'0'36'0,"4"-1"-11"15,6-5-3-15,4 1-9 16,1-2-4-16,7 1 2 16,4-1-1-16,5 2-5 15,4-1 1-15,3 1 1 16,3 0-4-16,5 3 0 0,3 0-3 15,2 0 2-15,4 2 0 16,3 0-2-16,2 0 1 16,4 0-2-16,1 0 0 15,-2-2 2-15,3-1-1 16,2-4 0-16,5 0 1 0,2-2 1 16,3-2-1-16,-4-2 4 15,6 3-2-15,-4-1 2 16,-1 0-5-16,-9 3 3 15,-1-2-3-15,-6 5-3 16,-4 2 6-16,-4 1-1 16,-9 2-4-16,-7 0-91 0</inkml:trace>
  <inkml:trace contextRef="#ctx0" brushRef="#br0" timeOffset="54107.5405">13202 6991 318 0,'-2'-6'12'15,"-2"0"15"-15,0 1-3 16,1 3-8-16,3 2-9 16,-4 0-7-16,4 4-1 0,0 6-3 15,-2 8 2-15,2 4-1 16,0 5 1-16,0 8-1 16,0 8-8-16,0 5 4 15,0 8 2-15,0 4 3 0,0 8 2 16,0 7 0-16,4 5 0 15,1 4 0-15,6 3 1 16,2 1-3-16,0-2 2 16,4-7 1-16,3-13-2 15,-1-5-1-15,3-13-1 0,2-8-2 16,-1-11 5 0,0-3 0-16,4-5 5 0,4 0-7 15,-1 1 6-15,6-2 7 16,2 1-6-16,-2-9-4 15,-4-6-94-15</inkml:trace>
  <inkml:trace contextRef="#ctx0" brushRef="#br0" timeOffset="54716.8778">16881 6649 394 0,'5'-9'21'15,"-2"3"-7"-15,2 0-5 0,2 2-10 16,1 4 3-16,5 0-4 15,0 0 2-15,4 6-3 16,0 4 0-16,1 7-2 16,1 2 1-16,0 4 0 15,0 7-2-15,1 5 3 0,0 5 1 16,-3 9-1-16,0 1-2 16,-3 7-12-16,-3 5-21 15,-2 4 33-15,-2 5 8 16,-5 3-2-16,-2-1-1 15,0 3 3-15,-2-1-2 16,-9 0-1-16,-3-3 1 0,-6-2-1 16,-5-1 1-16,-4-1 0 15,-1-1 3-15,-4 1 1 16,2-4 5-16,-1 1 0 16,8-7 0-16,1-1-6 0,9-5-1 15,0 0-5-15,1 1-14 16,-4-8-14-16,-8-6-129 15</inkml:trace>
  <inkml:trace contextRef="#ctx0" brushRef="#br0" timeOffset="57185.4499">7671 8982 300 0,'0'0'33'16,"0"-7"-5"-16,0-1-10 15,0-3-9-15,0 2 6 0,0-1-4 16,0-2-1-16,0 2-5 15,0-1 0-15,0 2-5 16,0-1 2-16,0 2 0 16,0 1-3-16,5 0-7 15,6 2 3-15,3 1 6 16,4 0-4-16,2 3 0 0,3 1-2 16,4 0-6-16,0 14 0 15,0 4-2-15,4 8-6 16,-7 9 10-16,2 4 7 15,-5 7 6-15,-2 6-2 0,-5 0 0 16,-2 1-2-16,-4-5 1 16,-1 2 1-16,0-3-1 15,0-1-1-15,1-3 0 16,-3 2 0-16,2-3 2 16,0-1-2-16,4-7 0 15,-2-2 0-15,1-7 0 0,0-5 0 16,0-6-2-16,-1-7 2 15,2 0-2-15,0-5 4 16,-4-2 7-16,0 0 0 16,2-2-2-16,-2-5 3 15,-1-2-1-15,-3-2-3 16,1 1-3-16,-1-1-1 0,-3 2 0 16,0 2-4-16,0-1 4 15,0 3 0-15,-3 2 7 16,-1 1-6-16,-1 2-1 15,0 0-2-15,-2 10-1 0,-1 3 1 16,3 5 0-16,-1 5 0 16,3 4-1-16,-1 4 1 15,3 6-1-15,1 4 0 16,0 3-2-16,3 6 1 16,8 4 1-16,0 1 0 0,5 2-1 15,4-1-3-15,-1-1-5 16,3-3-2-16,0-5 9 15,-5-7 4-15,1-2-2 16,-4-6 0-16,-2-4 3 16,-5-1-2-16,-4 2 4 15,-3 1 3-15,0 8 1 0,-10 5-1 16,-14 9-3-16,-13 11-2 16,-18 6-8-16,-20 5-169 15</inkml:trace>
  <inkml:trace contextRef="#ctx0" brushRef="#br0" timeOffset="65341.3322">25565 11868 210 0,'0'8'77'15,"0"-5"-65"-15,0-3-7 0,0 0-5 16,0 0 1-16,0 0 1 16,0 0 12-16,1 0-5 15,6 0 6-15,6-5-11 16,7 2 12-16,3-4-10 15,6 1-5-15,3-1-1 0,6 2 1 16,5-1-1-16,4 2 2 16,5 0-3-16,7-4 2 15,8 1-1-15,9 0 1 16,7-2-1-16,9 0 2 16,11-1-2-16,4 0 1 0,3 2-2 15,3-3 1-15,0 2-19 16,-1 1 9-16,-3 0-3 15,1-1-4-15,-5 1 16 16,-3 3-7-16,-4 3 2 16,-3 1-26-16,-3 1-6 0,-7 0 23 15,-4 0 10-15,0 0-8 16,-7 0 15-16,-5 1-3 16,-8 5 3-16,-10 1-1 15,-12 2-3-15,-10 0-34 16,-14-3-98-16</inkml:trace>
</inkml:ink>
</file>

<file path=ppt/ink/ink3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1:18.134"/>
    </inkml:context>
    <inkml:brush xml:id="br0">
      <inkml:brushProperty name="width" value="0.05292" units="cm"/>
      <inkml:brushProperty name="height" value="0.05292" units="cm"/>
      <inkml:brushProperty name="color" value="#FF0000"/>
    </inkml:brush>
  </inkml:definitions>
  <inkml:trace contextRef="#ctx0" brushRef="#br0">11289 5256 99 0,'4'-8'51'0,"-2"-4"-46"16,-1 2-1-16,1 1 2 16,2 2 13-16,-1 0-5 0,-1 2-3 15,0-1-2-15,1 0-1 16,0 2-3-16,2 3-4 15,-3-1 1-15,-1 2-2 16,5 0-2-16,-1 0 2 16,4 0 0-16,-2 0 0 0,2-1 2 15,2 2-4-15,2 2 2 16,1 4-1-16,2-2 1 16,2 0 1-16,2 0 1 15,3 1-4-15,0-3 1 16,4 5-2-16,4-5 3 15,-3 2-1-15,5-2 2 0,-1 1 0 16,2 2 1-16,3 0-2 16,0-1 0-16,4 0-2 15,0 0-8-15,4-1-2 16,2 0 13-16,3-1-6 16,4-1 3-16,1 0 1 15,-1-2 2-15,4 1-1 0,5-1 1 16,3 2-3-16,1-2 3 15,3 1-4-15,3-1 7 16,0 0-5-16,2 0-6 16,4 0 2-16,-4 0 5 0,0 0-1 15,-1 0 0-15,0 0 2 16,-2-1 4-16,-2-2-3 16,-4 3-1-16,2-2-1 15,-5 0-7-15,-2 1 10 16,0-1-3-16,0 2 6 15,-1 0-6-15,-1 0 2 0,-1-1-1 16,-1 1 0-16,-1 3-1 16,-5 5-14-16,-3-3-55 15</inkml:trace>
  <inkml:trace contextRef="#ctx0" brushRef="#br0" timeOffset="2265.5037">4552 6335 92 0,'15'-7'9'0,"6"0"-5"16,2 2-4-16,6 1-1 15,1 1 1-15,1 1-53 16</inkml:trace>
  <inkml:trace contextRef="#ctx0" brushRef="#br0" timeOffset="3452.8667">6803 6403 47 0,'-10'-7'20'16,"-1"0"-11"-16,0 0 7 15,4-2 3-15,1 4-7 16,1-1 0-16,0 1 1 16,1 1 1-16,2 1-7 0,2 1-2 15,0 0-3-15,0 2 0 16,0 0-1-16,0 0-4 15,7-1 8-15,0 1-2 16,3 0 1-16,6 0-2 0,-2 0 0 16,0 0-2-16,6 0 1 15,0 0-1-15,1 0 1 16,5 0-1-16,3 1 0 16,-1 1 0-16,5 0 1 15,2 0-1-15,5-1 0 16,3 2 0-16,0-3 0 0,8 0 0 15,-2 0 0-15,5 0 0 16,4 0 0-16,3 0 1 16,2 0-1-16,3-3 0 15,4 0 0-15,2-1 2 16,-2 1-2-16,2-2 0 16,-3-1 0-16,-1 2 2 0,0-1 0 15,3 2-1-15,0-5 3 16,4 2 2-16,-4-2-3 15,4 3 2-15,-2-4 0 0,-5 2-3 16,-2 0 1-16,-8 2-3 16,-2-3 3-16,-6 3-2 15,-3-2 0-15,-6 3-1 16,-1 4 1-16,-1 0-2 16,-5 0 1-16,1 0 0 15,-7 5-4-15,2 2-46 16,-3-3-123-16</inkml:trace>
  <inkml:trace contextRef="#ctx0" brushRef="#br0" timeOffset="4218.4376">10612 6403 189 0,'13'0'3'0,"-3"-3"0"16,0-5 3-16,-3 1 7 16,0 4-3-16,-2-2-3 15,-2 3 3-15,3 0-5 0,-2 0-4 16,1 1 1-16,0 1-2 16,2 0 0-16,3 0 1 15,-1 0-1-15,3 0 1 16,-1 0-1-16,3 0 2 15,3 0-2-15,0 0 1 0,5-2-1 16,2 2 0-16,3 0 0 16,2 0 0-16,5-2 0 15,1 2 0-15,4-2 0 16,9-2 0-16,1 1 1 16,5-2-1-16,6 1 1 15,3-1-2-15,5 0 1 0,0-1 0 16,8-1 0-16,-1 2 0 15,4 1 1-15,-2-2-2 16,6 3 2-16,3-1-1 16,-2 1 0-16,6 1-3 0,-1 2 3 15,5-2 1-15,-3 2-1 16,3 0 0-16,1 0 1 16,-2 0-1-16,0 0 0 15,5 0 1-15,-4 0-2 16,-1 0 1-16,-5-1 0 15,-1-1 0-15,0-2 1 0,-3 0-1 16,-1 1 0-16,-1 1 1 16,3-1-2-16,-4 1 2 15,-4 0-1-15,-5 0 0 16,-4-1 0-16,-5 3 1 0,-5-3-1 16,-5 0 1-16,-6 1-2 15,-3 2 1-15,-2 0 0 16,-6 0 0-16,-7 5 1 15,-15-2-40-15</inkml:trace>
  <inkml:trace contextRef="#ctx0" brushRef="#br0" timeOffset="8593.3422">13726 7481 191 0,'-11'-7'12'0,"4"-3"-8"16,0 2 8-16,2 1-3 15,-1-1-2-15,2 3-1 16,2 3-2-16,2-1-2 0,0 1 1 16,0 2-2-16,2 0-4 15,11 0 5-15,3 0-2 16,5 0-2-16,7 0-5 16,2 0 8-16,6 0-1 15,1 0-1-15,7 0 2 0,0 0-2 16,5 0 2-16,3 0-1 15,0 0 2-15,6 0-2 16,3 3 0-16,5-1 1 16,2 2-1-16,5-1 0 15,0-1 0-15,5 0 0 16,2 0-4-16,4 0 1 0,4-2 1 16,1 2 7-16,2-1-5 15,6-1 1-15,-2 2 0 16,4-2-2-16,1 0 0 15,1 0-5-15,1 0 2 0,2 0 11 16,3 0-9-16,-4 0 4 16,4 0 1-16,-3 0-3 15,-2 0 0-15,-6 0 3 16,6 0-4-16,-4-2 1 16,-1-1 2-16,-2-1-1 15,-1 2 0-15,-6-2 0 0,0 1 0 16,-5-1-1-16,-5 3 0 15,0-1 1-15,-7-3 2 16,-4 3-2-16,-5-2 3 16,-4 0-2-16,-4 3 3 15,-6-3-1-15,-6 2-2 16,-1 1 0-16,-9-3-1 0,-1 3 1 16,-4 1 1-16,0 0-3 15,-3 0 2-15,-5 0-4 16,1 6-1-16,-6 0-24 0,-9-5-65 15</inkml:trace>
  <inkml:trace contextRef="#ctx0" brushRef="#br0" timeOffset="10030.7479">17044 7349 161 0,'-5'-6'10'0,"1"-1"1"16,1 2 2-16,1 1-2 16,-2 1 2-16,4-1 5 15,-1 1 4-15,1-1-7 16,0 0-3-16,0 2-8 15,0 1-3-15,5-1 0 0,10 0-11 16,9 1 5-16,8-1-10 16,12 0 13-16,4 2-21 15,3-2-10-15,3 0-6 16,-1 0-72-16</inkml:trace>
  <inkml:trace contextRef="#ctx0" brushRef="#br0" timeOffset="10640.0793">18328 7454 90 0,'0'-7'28'15,"0"3"-16"-15,0 0 3 16,0 1-3-16,0 1 6 16,0-1-8-16,0 1-1 15,2 0 2-15,-2-1 0 16,0 1-3-16,0 0 5 16,0 0-4-16,0 1 0 0,0-2-5 15,3 2-2-15,2-3 4 16,7 2 15-16,7-1-21 15,3 0 2-15,7-1-15 16,3 2 13-16,5 0 1 0,2 2-2 16,2 0 3-16,3 0-9 15,2 0-27-15,-9 0-27 16</inkml:trace>
  <inkml:trace contextRef="#ctx0" brushRef="#br0" timeOffset="13281.0007">22137 7507 221 0,'-4'0'6'16,"1"-1"-2"-16,3-3 0 15,0 1-3-15,0 1 3 16,7 0-4-16,7 2 6 0,4 0-7 16,8 0-1-16,4 0-3 15,6 0 9-15,8 0-1 16,10 0-3-16,9 0 1 15,10 0-1-15,9 0 1 0,7 0 0 16,5 0 0-16,4 0 0 16,4 0 0-16,5 0-1 15,-2 2 0-15,5 3 0 16,4-1 2-16,-5-1-2 16,1-1 0-16,-3 1 0 15,0-1 0-15,-5 0 1 16,-2-2-2-16,-3 2 2 0,-1-2-1 15,-11 2 0-15,-11-2 0 16,-11 3 0-16,-11-1 1 16,-14 2-3-16,-11 1 0 15,-11 2 0-15,-6 2-11 16,-8 0-18-16,-2-4-29 0</inkml:trace>
  <inkml:trace contextRef="#ctx0" brushRef="#br0" timeOffset="14515.2605">26676 7613 184 0,'0'0'7'0,"0"0"-5"16,9 0-1-16,2-4 3 15,3 4-4-15,6-3-4 16,4 3 12-16,3-4-7 16,7 4 0-16,9-1 0 15,4-2 0-15,8 3-2 16,4-2 1-16,7 1 1 0,3-1-1 16,-1-3 0-16,-2-2 2 15,-1 0-2-15,-6-4 2 16,-5 2 9-16,-4-2 2 15,-3 2 3-15,-9 2-2 16,-2 4-8-16,-8 3-4 0,-2 0-2 16,-10 7-3-1,-9 3-16-15,-7 1-63 0</inkml:trace>
  <inkml:trace contextRef="#ctx0" brushRef="#br0" timeOffset="16374.6951">16249 6742 260 0,'-8'-14'10'0,"5"-4"-1"15,-1 0 9-15,4-3-3 16,0-1-6-16,0-1 1 15,2-4-1-15,8-4-2 16,0-2-5-16,6-2 0 16,2-3-5-16,7-3 10 15,2-2-6-15,7 0-2 0,2 1 3 16,2-5 1-16,3 1-2 16,1-1-1-16,0-1-1 15,4 4 4-15,-5-1-3 16,0 6 1-16,2 1-1 15,-2 6 1-15,0 4 10 0,3 1-8 16,-1 6-3-16,4 1-1 16,-1 2 1-16,-2 7 0 15,-2 4-1-15,4 5-1 16,-4 2 1-16,-1 4 0 16,3 11-3-16,-3 2 0 15,0 3 5-15,1 5-2 0,1 3-1 16,-4 3 0-16,-1 1-2 15,0 4 2-15,-6 3 0 16,-1-4 2-16,-4 1 0 16,-2-4-2-16,-6-2 4 15,0-3-2-15,-6 0-2 0,2-4 1 16,-4-1-2-16,-2 1 2 16,0 0-1-16,-2-1 1 15,0-1 3-15,0-2-1 16,1-1 0-16,-3 0-2 0,-1-2-2 15,-3-1-28-15,-1-1-5 16,-1-2 2-16,-12 2-5 16,-5-4-6-16,0-5-41 15</inkml:trace>
  <inkml:trace contextRef="#ctx0" brushRef="#br0" timeOffset="16687.1751">17576 6459 196 0,'-5'-11'12'0,"-1"1"18"16,4-1 0-16,0 2-7 16,-1 7-5-16,3-4 6 15,0 6-15-15,0 0-20 0,1 0 0 16,8 6 9-16,6 6 3 16,2 4-1-16,5 0 2 15,-3 1-2-15,6-4 3 16,-8-1-1-16,2-7-2 0,-4-5-1 15,2 0 6-15,-5-11-3 16,5-7 4-16,-5-3-2 16,3-6 1-16,-1 0 1 15,-1-1-1-15,-1-1 7 16,0 3-7-16,3-1-7 16,1 4-3-16,4-1 2 0,0 3-15 15,1-1-116-15</inkml:trace>
  <inkml:trace contextRef="#ctx0" brushRef="#br0" timeOffset="18546.4507">28656 7520 253 0,'15'-18'0'0,"-3"0"16"16,3 0-6-16,3 6-3 15,-3-3-5-15,-3 5 0 16,3 1-1-16,-1 2-1 0,0 0-2 16,4 3-1-16,7 3 2 15,6 1-2-15,3 0-3 16,9 0-20-16,4 1-11 0,1 4 1 16,0-1 0-16,0-1-105 15</inkml:trace>
  <inkml:trace contextRef="#ctx0" brushRef="#br0" timeOffset="18780.7606">29235 7418 111 0,'22'0'17'15,"-10"0"-15"-15,-4 0 9 16,-8 2-8-16,0 2-8 16,-13-1 7-16,-8 2 0 0,-13 1-1 15,-6 1 0-15,-8 0-1 16,-5-2-13-16,-3 2-17 16,1-1-1-16,0-1 19 15,7 1 14-15,1-1-1 16,8 0 0-16,7-1-1 0,6-2 0 15,9-2 0-15,9 0 0 16,8 0 8-16,17-2 41 16,12-4-40-16,10 1-1 15,10 0-8-15,7-2 2 16,5 3-27-16</inkml:trace>
  <inkml:trace contextRef="#ctx0" brushRef="#br0" timeOffset="22077.5187">3648 8467 214 0,'-4'-9'-4'0,"3"-2"8"16,-1 1-1-16,2 0 0 15,0 0 0-15,2 1 5 16,7 0-7-16,3 2-1 15,5-2 3-15,2 2-3 16,3 2 2-16,7-1-2 0,3 1 3 16,4 1-2-16,3 1 0 15,3-1 0-15,4 2 0 16,3 1 1-16,4 1 0 16,3 0 0-16,3 0 3 15,4 0-2-15,0 3 0 0,2 4-2 16,-3 4 1-16,1-1-2 15,3 0 0-15,-5-1 1 16,2-2-1-16,-2-4 0 16,2-1 2-16,-2-2-1 15,0 0 3-15,0 0 6 0,-5-2-4 16,4-1-2-16,-6 3 1 16,0 0-3-16,-4 6-2 15,-5 12-1-15,-11 6-5 16,-17 2-75-16</inkml:trace>
  <inkml:trace contextRef="#ctx0" brushRef="#br0" timeOffset="24327.3968">12584 8529 222 0,'-10'-10'18'15,"2"1"-11"-15,2-2 2 0,-2 0 3 16,2 4-6-16,0 0-2 16,3 0 0-16,1-1 3 15,2 3 7-15,0 2-2 16,0-1-4-16,4 1-6 16,11 1-3-16,5 0 1 0,11 1-3 15,9-1 3-15,8 2 2 16,11 0-2-16,2-2 2 15,4 2 0-15,5 0-1 16,1 0-1-16,-3 0-1 16,1 0 2-16,1 0-6 0,1-2 9 15,-1-5-1-15,-4-2-3 16,-2-2 0-16,1 1 0 16,-7 1 0-16,-3 3 2 15,-6 4-2-15,-4 2 1 16,-8 6-2-16,-11 8-26 15,-18 4-77-15</inkml:trace>
  <inkml:trace contextRef="#ctx0" brushRef="#br0" timeOffset="27765.1321">16198 9400 149 0,'0'-4'68'0,"0"1"-41"15,2-1-11-15,5 3-15 16,8-1 0-16,4 0-2 15,5 2 2-15,6 0 1 16,4 0-4-16,8 0 9 0,6 0-9 16,6 0 0-16,6-2 2 15,6 2 3-15,7 0-1 16,12 2-2-16,5 2-1 16,12-3 1-16,6 0-1 15,7 2 2-15,11-2-1 16,3 3 0-16,2-4 1 0,6 0-1 15,2 0 0-15,2 0-2 16,2-2-2-16,2-4 12 16,5 0 4-16,-3 0 5 15,6 0-6-15,-5 2-2 16,-1-1 0-16,-1 3-8 0,-5 1-1 16,-9-2 2-16,-4 3-2 15,-11 0 2-15,-7 0-2 16,-7 0 0-16,-8 0 1 15,-7 0-1-15,-9 0-2 0,-5 0 3 16,-4 0 0-16,-7 4-1 16,-6 1-1-16,-4 1 1 15,-4 2-38-15,-11-4-71 16</inkml:trace>
  <inkml:trace contextRef="#ctx0" brushRef="#br0" timeOffset="29171.2898">24994 9382 180 0,'-13'-10'7'0,"1"2"-3"15,0 0-2-15,5 2-1 16,0 2 0-16,2 1 4 16,4 3 3-16,1-3 2 15,0 3-5-15,5 0-8 16,10 0 4-16,9 6 2 0,6 4-1 16,8 2 0-16,9 0-2 15,1 1 1-15,8-1-3 16,3 1 4-16,4-6 0 15,3-4-4-15,9-1 10 16,-6-2 14-16,3 0-4 16,-1-2 2-16,-9-1-5 0,-2 0-9 15,-11 3-4-15,-5 0-1 16,-10 10-2-16,-13 2-9 16,-11-1-87-16</inkml:trace>
  <inkml:trace contextRef="#ctx0" brushRef="#br0" timeOffset="30639.9244">27826 9368 167 0,'-13'0'5'16,"2"-4"0"-16,0 1-4 16,2 2 1-16,-1-2 0 15,-2 2 1-15,5 1 1 16,1 0 3-16,0-3 2 0,1 3-1 16,3 0-4-16,2 0-3 15,0 0-5-15,0 3-5 16,6 2 8-16,4 2 0 15,8 0 3-15,3-2-1 16,5 3 0-16,4-2 1 16,6 1-2-16,4-1-1 15,4 1 2-15,5 0-1 0,1 0 1 16,2-1-2-16,4-2 1 16,0-2 1-16,7 2-1 15,-2-4 3-15,5 2 1 16,4 0 0-16,3-2 3 0,3 0-1 15,3 2 0-15,2-2-3 16,2 1-1-16,0-1-2 16,-1 2 17-16,-1-2-12 15,-6 2-1-15,-5-2 0 16,-5 0 2-16,-10 0 0 16,-4 0 4-16,-12 0 8 0,-7 0-5 15,-7 0-1-15,-4 0 3 16,-9 0-11-16,-4 0-2 15,-1 3 0-15,-2 2-4 16,-3 1-4-16,-2 3-1 16,0 2-31-16,-9 1-30 0,-10 1 17 15,-8-5-20-15</inkml:trace>
  <inkml:trace contextRef="#ctx0" brushRef="#br0" timeOffset="31124.2768">28264 9598 120 0,'-10'0'128'0,"3"0"-121"16,2 0-6-16,3-4 24 0,2 0-17 15,0 1 14-15,0 1-3 16,7-1-15-16,8-1 1 16,4 1-5-16,8 0 4 15,7 2-3-15,7 1-6 16,6-2 2-16,8 2 9 0,7-3-15 15,6-3 20-15,8 3-9 16,5-3-1-16,5 1-2 16,-1 2 2-16,-1-1 0 15,-2-2 0-15,-6 3 1 0,-6-1 1 16,-7 0-2-16,-9 1-1 16,-10-2 2-16,-8 4-1 15,-7-4-1-15,-7 2 1 16,-8 1-1-16,-5 0 0 15,-5 2-1-15,-4 0-4 16,0 0-10-16,-9 0-21 0,-11 7 19 16,-9-1-28-16,-8-1-24 15</inkml:trace>
  <inkml:trace contextRef="#ctx0" brushRef="#br0" timeOffset="32406.1704">3269 10274 52 0,'2'-11'297'0,"-2"-3"-291"16,0 0-1-16,3 2-2 0,4-1-2 15,-2 2 3-15,4 2-2 16,1-2-3-16,5 5 1 15,2-2-1-15,5 1 2 16,3-2-2-16,4 2 2 0,0-2-1 16,0 0-1-16,1 2-4 15,-3-2-1-15,0 0 5 16,-4 0 0-16,-1-2 1 16,-5 1-2-16,3-1 3 15,-6 0 0-15,-4 3 0 16,-3-2 1-16,-2 5-1 0,-3 2 1 15,-2-1 2-15,0 2-1 16,-5 2 3-16,-13 9-2 16,-12 13-4-16,-17 13-9 15,-20 17-19-15,-21 11-23 0,-22 6-81 16</inkml:trace>
  <inkml:trace contextRef="#ctx0" brushRef="#br0" timeOffset="37078.1734">18988 9576 132 0,'3'-4'25'0,"1"-6"-13"0,-1-1 7 16,0-1-1-16,3 1 11 15,1 1-21-15,1 0-3 16,0 3-3-16,1 0-1 16,2 2 1-16,5 2-4 15,2 0 5-15,1 2-6 0,5-3 0 16,1 1-24-16,4 0 14 16,0 2 3-16,3-2 2 15,2-2-1-15,2 0 7 16,3 2-5-16,3-2 12 15,3-1-4-15,4 2-1 0,-2 3 1 16,8 0-1-16,-1-1 0 16,2 0 0-16,-2 2 0 15,6-2 1-15,-3-2-2 16,1 2 1-16,1-3 1 16,1 0-1-16,-1 0 1 0,2-1 1 15,0 2 0-15,4-1 1 16,-3 2-2-16,1-1 0 15,0 1 1-15,0-1-1 16,-6 0 2-16,1 1 1 16,0-1 0-16,-3 1 1 0,2-1-3 15,-1 1 2-15,5-1-3 16,0 3 1-16,0 1-2 16,0 0 0-16,2 0 1 15,-4 0-1-15,-3 0 0 16,-3 0-1-16,-7 0 1 0,1 4 1 15,-3-3-2-15,-3 1 2 16,-4 1-1-16,2-1 0 16,-5 1 0-16,0-2 0 15,-5 2 0-15,-2-2 0 16,-8 3 0-16,-2 0 0 16,-5 0-1-16,-2 2 0 0,-5 1-12 15,-5 5-12-15,0-4-6 16,-9 3-56-16</inkml:trace>
  <inkml:trace contextRef="#ctx0" brushRef="#br0" timeOffset="37828.0958">19200 9525 190 0,'12'-4'6'15,"-4"-12"-4"-15,3 7-2 0,2 3 4 16,4 4-2-16,3-4 0 15,6 2-3-15,3 1 1 16,6 0 0-16,6 2 1 16,6 1 0-16,8 0-2 15,4 0-5-15,5 0-4 0,5 0 4 16,4 0-1-16,-2-2 0 16,2 1 8-16,0-3-4 15,3 1 5-15,2-1 0 16,4-2-2-16,6 3 4 15,2-1 1-15,3 0-4 16,-1 3-1-16,1 0 2 0,2 1-1 16,-2 0 1-16,1 0-4 15,-1 0 1-15,0 0 8 16,-1 2-4-16,-7 1 1 16,-2-2-1-16,-2 1-3 15,-6 0 0-15,-2-2 1 0,-2 0-1 16,-6 0 2-16,-2 0 3 15,-7 0 0-15,-7 0 3 16,-9-4 1-16,-4 0 2 16,-7 3 11-16,-2 0-16 15,-9 1-3-15,0 0-2 0,-2 0-1 16,-3 0 1-16,-5 5-2 16,0 2 0-16,-3 0-38 15,-3 0 10-15,-2 0-7 16,0 0-9-16,-13-2-56 15</inkml:trace>
  <inkml:trace contextRef="#ctx0" brushRef="#br0" timeOffset="38516.0384">19533 9546 105 0,'15'-7'18'0,"4"0"-14"0,3 0 1 16,5 1-5-16,7 1 3 15,1 1-2-15,5 2-1 16,3-1 1-16,2 1-1 16,0 0 0-16,3 2 0 15,3-1 0-15,3 1 0 16,3 0 0-16,3 0-7 0,6 0-3 15,6 0 0-15,1 0 2 16,5 0 6-16,3 0 1 16,-1 0 3-16,-1-4 1 15,2 4 2-15,-2-3-2 16,-6-1 2-16,0 3 7 16,-4-1 4-16,-4-2-5 0,-9 0-1 15,-2 2-1-15,-11-2-2 16,-11 3 0-16,-3-1 13 15,-9 1-16-15,-6 1-2 16,-4 0-1-16,-2 0 0 0,-3 0-1 16,-5 3-2-16,0 2-25 15,0 1-3-15,-5-6-37 16</inkml:trace>
  <inkml:trace contextRef="#ctx0" brushRef="#br0" timeOffset="38844.1646">23564 9646 68 0,'53'0'11'0</inkml:trace>
  <inkml:trace contextRef="#ctx0" brushRef="#br0" timeOffset="39531.6262">24721 9471 194 0,'12'0'1'16,"-1"0"2"-16,0-3 3 16,-4 3 3-16,0-2 0 15,1 0-2-15,1 2 10 0,-1 0-13 16,-1 0-1-16,6 0 0 16,-4 0-2-16,3 0 1 15,3-1-1-15,1 1 3 16,2-2-3-16,6 2 5 0,1-3 0 15,6 0 4-15,3-1-2 16,3 1-2-16,4-1-1 16,6-1 3-16,3 0-3 15,2 1-1-15,2 0-1 16,0-1 1-16,0 0-4 16,-4 0 1-16,-4-1 0 0,-2 1 0 15,-6-1-1-15,-8 2 0 16,-5 0 2-16,-4 0-2 15,-8 0 4-15,-6 2-4 16,-1 1 1-16,-6 1-6 16,0 0 0-16,0 0-2 15,-6 0 8-15,-7 3 3 0,-6 3-2 16,-4-2 0-16,-10 2-2 16,-1 1 1-16,-3 2 0 15,-8-1-1-15,-4-1 0 16,1 2 0-16,-2-3-1 15,-1 4 0-15,3-2 2 0,3 0-2 16,7 1-6-16,10 2-6 16,4-1-10-16,17 2-6 15,7 2-22-15,7 3 36 16,17-1-4-16,6 1-43 16</inkml:trace>
  <inkml:trace contextRef="#ctx0" brushRef="#br0" timeOffset="41484.8376">24798 9488 278 0,'1'-2'-16'15,"6"-6"29"-15,3-2-5 16,2 0-4-16,3 3-1 15,3 0 4-15,5-1-3 0,4 0-3 16,4-1 1-16,4 4-5 16,3-4 8-16,-1 4-5 15,5-1 0-15,-1 1-4 16,0 0 1-16,1-1 3 16,-3 0 0-16,-1 2 2 0,-1 0-2 15,-5 4 0-15,-6 0-1 16,-2 0-1-16,-6 2-27 15,-8 3-25-15,-8 4 0 16,-2-1-68-16</inkml:trace>
  <inkml:trace contextRef="#ctx0" brushRef="#br0" timeOffset="41703.6025">24933 9568 161 0,'39'-11'8'16,"7"4"-6"-16,9 0 1 0,2 3-1 15,4 2 0-15,0 2-2 16,-5 0-3-16,-10 0-124 15</inkml:trace>
  <inkml:trace contextRef="#ctx0" brushRef="#br0" timeOffset="44250.2584">20357 8806 151 0,'0'-13'0'15,"0"-3"-1"-15,0 4 3 0,2-3 9 16,3 2 6-16,5-2-2 15,4 1 1-15,0-4-1 16,7-3-3-16,10-1 1 16,6-1-7-16,11-2 13 15,2-3-13-15,7-5 3 0,4 3-3 16,2-4-5-16,2 0 1 16,-5-2 1-16,0 3 6 15,-6 4 0-15,-7 2 0 16,-8 6-6-16,-6 4 0 15,-8 7-3-15,-6 3-1 0,-4 4-7 16,-5 0-50-16,-5 3 10 16,0 0-1-16,-5 0-111 15</inkml:trace>
  <inkml:trace contextRef="#ctx0" brushRef="#br0" timeOffset="44562.7305">20736 8247 223 0,'0'-7'8'0,"0"-1"-4"16,11-2-1-16,8 2 3 15,7-2-7-15,8 0 1 16,6-1 4-16,-1 0-1 15,9 3 0-15,1 1-2 0,-3 0 1 16,-2 3-7-16,-5 2 30 16,-5 2-19-16,-5 6-3 15,-7 11-4-15,-10 15-2 16,-9 15 0-16,-4 15 8 16,-28 17-1-16,-19 15-63 0,-20 8-136 15</inkml:trace>
  <inkml:trace contextRef="#ctx0" brushRef="#br0" timeOffset="46687.5824">16855 7401 251 0,'-3'-8'11'0,"-2"-1"5"0,3 2-4 16,0 0 3-16,0 4 3 15,1-1-5-15,1 0-7 16,-2 2-3-16,2 1 0 16,-2-1-1-16,2 2 1 15,0 0-2-15,0 0-1 0,0 0-1 16,0 2-2-16,0 9 2 15,0 1 1-15,4 10 0 16,1 1 0-16,2 7-1 16,3 4 1-16,-2 5 0 15,3 2 0-15,-3 4 0 16,2-2 0-16,-1-1 0 0,-1-2 0 16,0-7 0-16,3-2 0 15,-3-8 0-15,4-2 1 16,-3-3 0-16,-3-5 2 15,1-2 0-15,-1-1-2 16,0-5 1-16,-3 0 2 16,-1-1-3-16,0 0 3 0,-2-2-1 15,2-2-3-15,-2 2 2 16,0-1-1-16,0-1 0 16,0 0-3-16,-2 0-18 0,-5 0-19 15,-3 0-21-15,-4 0-69 16</inkml:trace>
  <inkml:trace contextRef="#ctx0" brushRef="#br0" timeOffset="47062.5597">16694 7933 94 0,'-7'0'93'16,"2"0"-75"-16,-3 0 13 15,4 0 7-15,3 0-19 16,-1 0 1-16,2 0-1 16,0 0-11-16,0 0-14 0,3 0 3 15,12 3 3-15,-1 6 1 16,10-2 2-16,3 1-3 16,3 0 1-16,4 1 2 0,2-1-1 15,2 0-1-15,-4-1 0 16,1-4 1-16,-8-2-2 15,0-1 0-15,-5-1 0 16,-2-7 1-16,0-5 1 16,0-5 6-16,0 0-1 0,1-3 2 15,0-1-5-15,10-3 0 16,-2-1-3-16,3 1-3 16,6 1 1-16,-4-1-47 15,2-1-81-15</inkml:trace>
</inkml:ink>
</file>

<file path=ppt/ink/ink3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2:20.353"/>
    </inkml:context>
    <inkml:brush xml:id="br0">
      <inkml:brushProperty name="width" value="0.05292" units="cm"/>
      <inkml:brushProperty name="height" value="0.05292" units="cm"/>
      <inkml:brushProperty name="color" value="#FF0000"/>
    </inkml:brush>
  </inkml:definitions>
  <inkml:trace contextRef="#ctx0" brushRef="#br0">5763 6280 181 0,'2'0'23'0,"-2"0"-9"16,0 0-9-16,2 0-4 15,0 0 1-15,1 2-1 16,2 0 0-16,0 2 0 16,0-1-1-16,2 1 0 15,2-3 0-15,2 3 2 0,3-1-2 16,3 3 0-16,4-3 1 15,2 1 1-15,4 0-1 16,4 1 0-16,1-2 0 16,7 3-1-16,5-1 0 15,4-1 1-15,9-2 1 0,6 1 0 16,3 1-1 0,7 0-1-16,0 0 1 0,0 2-1 15,0-2 1-15,0-1-1 16,0-1 0-16,-2 1 0 15,-1 1 1-15,-2-4-1 0,-7 3 0 16,0-3 1-16,-7 0 1 16,-8 0 7-16,-5 3 1 15,-9-2-6-15,-5 1-2 16,-2 2-1-16,-6-1 1 16,0 2-2-16,-5 1 0 0,-3 1 0 15,-1 0-2-15,-1 0-6 16,-1 1-21-16,3-4-11 15,1-2-45-15</inkml:trace>
  <inkml:trace contextRef="#ctx0" brushRef="#br0" timeOffset="781.1853">8913 6450 171 0,'-5'0'34'16,"1"0"-23"-16,1-4 7 16,1 0 8-16,2 1-10 0,0 2-9 15,0-2 12-15,0 2-15 16,12 1 2-16,3 0-4 16,7 0 0-16,6 0 0 15,7 0-1-15,6 0 0 16,5 0 0-16,10 0-1 0,5 0-1 15,7 0 4-15,4 1-3 16,7 2 0-16,0-3 0 16,6 0 0-16,0 0-2 15,3 0 1-15,2-8 2 0,0 3-1 16,-2-3 2 0,-1 1-1-16,-5-1-1 0,-5 1 2 15,-5-3-1-15,-3 3 2 16,-11 0-2-16,-4 2 1 15,-7 3-1-15,-7 2 0 16,-12 0 0-16,-8 6-3 0,-13 8-2 16,-8 0-67-16,-26 0-70 15</inkml:trace>
  <inkml:trace contextRef="#ctx0" brushRef="#br0" timeOffset="3890.3487">13976 6382 376 0,'0'-18'-23'15,"1"0"29"-15,-1 0-1 0,4 8 2 16,-3 1-6-16,3 0 0 16,1 4-2-16,0-2-2 15,5 1 4-15,-1-1-3 16,3 3-2-16,3 3 3 15,5-1-1-15,1 2 2 0,2 0 2 16,8 0-2-16,-2 3-9 16,3 3-10-16,4 1 1 15,3 2 7-15,3 0 8 16,6-2-7-16,6 4-9 16,2-4 7-16,7 4-2 15,1-3 3-15,4-1 5 0,5-1 6 16,2-1 0-16,4-1 4 15,1-1-3-15,7-1-2 16,1 0 4-16,5 1 0 16,2 1-1-16,5 2 0 15,5-2-1-15,3 2 1 16,5-1 3-16,4 1-3 0,2-3-1 16,2 1-1-16,-1-3 2 15,4-1 0-15,4 0 2 16,0 0-1-16,1 0 0 15,0 0 0-15,5 0-2 0,0 0 1 16,0-1-3-16,-1-1 4 16,-3-2-2-16,-3 1 17 15,-5-1-13-15,-3 1 4 16,-8-1-4-16,0 3 6 16,-7-3-7-16,-5 2-2 0,-3 2 1 15,-11 0-3-15,-2 0 0 16,-10 7 3-16,-8 3-3 15,-11 2-21-15,-14 2-47 16,-16-5-140-16</inkml:trace>
  <inkml:trace contextRef="#ctx0" brushRef="#br0" timeOffset="5671.4993">6586 7561 87 0,'43'0'26'16,"2"0"-23"-16,3-2 0 16,6-5 5-16,6 2 3 0,-1-1 14 15,4-3-19-15,1 2 6 16,3 0-4-16,-6 0-3 15,2 2-1-15,-6 1-4 16,1 1 3-16,-4-1-3 16,-4 4 0-16,-2-2 2 15,-1 2-1-15,-5 0-2 0,-3 0 2 16,-3-2 1-16,-4 0-2 16,-2 1 2-16,-4-1-1 15,-3 0 3-15,-4-1-2 16,-4 3 0-16,-4-2-1 0,-3 2 0 15,-5-2 0-15,-1 2 0 16,-2 0-1-16,0 0 1 16,-5 0 0-16,-10 0-10 15,-7 0-59-15,-5-2-78 16</inkml:trace>
  <inkml:trace contextRef="#ctx0" brushRef="#br0" timeOffset="6077.729">6509 7522 130 0,'0'-2'15'0,"0"-7"-10"15,9 7-3-15,0 0 2 16,5 2-3-16,6 0 0 16,3 0 0-16,10 0 1 0,4 2-1 15,9 0-1-15,5 1 1 16,5-3 1-16,5 0-2 15,4 0 0-15,-1 0 0 16,4 0 0-16,1 0 0 16,3 0 0-16,-3-3 0 0,6 3 1 15,0 0-2-15,1-2 3 16,0 7-2-16,-3 6-2 16,-4 0-109-16</inkml:trace>
  <inkml:trace contextRef="#ctx0" brushRef="#br0" timeOffset="8265.1374">17091 7375 105 0,'52'0'-3'0,"6"-1"0"15,5-5 7-15,5 1 4 16,5-2 0-16,6 3 5 15,0-1-3-15,2 1-8 16,4 1 15-16,-3-3-13 0,-1 3 0 16,0-1-2-16,-4 1 4 15,-1 1-6-15,-3 0 1 16,-7 0-1-16,-7-1-1 16,-6 3 1-16,-12 0-2 15,-7 0 1-15,-11 0-16 16,-7 0 25-16,-5 5-10 0,-7 2 4 15,-4 2-8-15,-9 0-15 16,-11 3-16-16,-7-2-14 16</inkml:trace>
</inkml:ink>
</file>

<file path=ppt/ink/ink3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3:29.976"/>
    </inkml:context>
    <inkml:brush xml:id="br0">
      <inkml:brushProperty name="width" value="0.05292" units="cm"/>
      <inkml:brushProperty name="height" value="0.05292" units="cm"/>
      <inkml:brushProperty name="color" value="#FF0000"/>
    </inkml:brush>
  </inkml:definitions>
  <inkml:trace contextRef="#ctx0" brushRef="#br0">14207 5249 211 0,'0'0'23'0,"0"0"-11"15,0 0-4-15,1 0-7 16,-1 0 2-16,2-1 6 0,0-1 3 16,-2 2-8-16,0-2-3 15,0 2 0-15,0 0 0 16,0 0 2-16,0 0 1 15,3 0-2-15,-3 0 0 16,1 0-2-16,5 0 1 16,-1 0-1-16,3-2 1 0,4 0-2 15,0 2 2-15,2-2 0 16,3 0 6-16,3 1-2 16,-1-2-1-16,4 2 0 15,3-2-1-15,1-1-2 16,2 3 3-16,1-5-1 15,4 2 0-15,2 2-1 16,1-1 1-16,3 1-3 0,0-1 2 16,-1-1-2-16,-2 3 0 15,1-1 1-15,-1 2 0 16,2-2 0-16,-3 2-1 16,3 0 0-16,-1 0 0 15,5 0 1-15,0 0 1 0,2 0-1 16,-2 0 1-16,4 0-1 15,-4 0 1-15,4 2-2 16,-4 0 1-16,-1 3-2 0,2-2 2 16,-3 1 0-16,-2-1-1 15,5 4 0-15,-5-4 2 16,5 0-2-16,-3 0 0 16,3 0 0-16,2 1 0 15,0 0 0-15,-1 0 0 16,3 0 1-16,-1 0 0 0,0-2-2 15,1 2 1-15,-1-1 1 16,3 1-2-16,-3-2 1 16,0 2 0-16,2 1 1 15,-2-2-2-15,4-1 2 16,1 2-1-16,-2-3 0 0,8 1 0 16,-2 0-1-16,-1 0 1 15,1 0 1-15,3 0-1 16,0 0 1-16,-1-2-1 15,3 4 0-15,1-3-1 16,0 0 5-16,-1 1-4 0,1 0-3 16,1 0 3-16,2-1 1 15,2-1-1-15,3 2 2 16,0-2-2-16,1 2 0 16,0-2-2-16,2 0 2 15,-1 0 2-15,0 0-2 16,1 0 0-16,1 0 0 0,0-2 0 15,5 0 0-15,1 1 0 16,0-1 0-16,2 0 1 16,1 0-2-16,1 2 2 15,4-1-1-15,-4 0-1 0,2 1 2 16,1-4-2-16,-2 4 1 16,-4-2 1-16,1 0-2 15,-5 2 2-15,0 0 0 16,-1 0-1-16,-3 0-1 15,0 0 2-15,0 0-2 16,-3 0 1-16,-4 0 0 0,0 0-1 16,-1 2 1-16,-1 0-2 15,2-2 4-15,-5 1-1 16,-1-2-2-16,-2 1 1 16,-4 0-5-16,-5 0-10 15,-5 0 7-15,-5-4 4 0,-6 2-3 16,-3-2-14-16,-6-3-39 15,-8-1-67-15</inkml:trace>
  <inkml:trace contextRef="#ctx0" brushRef="#br0" timeOffset="4921.7156">22755 5304 238 0,'-12'0'13'0,"5"0"0"16,0-2-8-16,6-1 0 16,-1 3 2-16,2 0 2 15,0-1 7-15,0 1-18 0,0 0 4 16,3 0-3-16,8 0 8 16,4 0-4-16,5 0-1 15,6-4 1-15,4 2 0 16,4 0 0-16,7-2 1 0,-2 0-1 15,3 3 2-15,6-2 5 16,1 1-10-16,-2 0 2 16,6 1-2-16,-2-1 0 15,3 2 1-15,4-1-2 16,-4-2 2-16,2 1 1 16,-3-2-2-16,1-1 0 0,-1 2 0 15,-4-1 0-15,0-1 1 16,0-1 2-16,-6 0 3 15,-2 0 7-15,-1 1 1 16,1-3-3-16,-7 5-1 16,2-1-2-16,-1 1-5 0,-4-1-1 15,-2 3 0-15,-7-1-1 16,-6 0 1-16,-5 2-2 16,-3-2 1-16,-6 2 3 15,0 0 7-15,-2 0 6 16,0-1-8-16,0 1-3 0,0-2-2 15,0 2-4-15,0 0-1 16,0 0-24-16,0 0-34 16,6 2-40-16,8-1 36 15,6 1-9-15</inkml:trace>
  <inkml:trace contextRef="#ctx0" brushRef="#br0" timeOffset="5577.913">25210 5246 158 0,'-5'0'21'0,"5"0"-4"15,0 0-5-15,0 0-16 16,0 0-9-16,0 0 22 0,6 0-2 16,6 0 8-16,5 0-6 15,6 0-5-15,6 0 1 16,5 0-4-16,7 0 0 16,7 0 0-16,8 0-2 15,4 0-1-15,8 0 5 0,6 0-1 16,4 0 0-16,3 0 2 15,8 0 0-15,0 0 10 16,-1 0-9-16,3 0 0 16,1 0 1-16,-2 0-2 15,0 0 2-15,-2 0-3 0,-2 0 1 16,-1 0 3-16,-5 0-2 16,-2-2-3-16,-7 2-1 15,-8 2-1-15,-7 0 1 16,-12-1-1-16,-10 2 0 15,-12-1-1-15,-7 0 2 16,-10 0-3-16,-3 0-9 0,-2-1 8 16,0 5-8-16,-9 1 17 15,-7 5-6-15,-5 5 0 16,-9 3-12-16,-6 0-31 16,-10 0-37-16</inkml:trace>
  <inkml:trace contextRef="#ctx0" brushRef="#br0" timeOffset="6593.4816">4557 5975 205 0,'36'-2'-18'0,"5"-8"22"16,8-1 3-16,5 2-1 15,5-2 0-15,6 0 2 16,3 3-2-16,7-3 1 15,-1 2-4-15,9 0-1 16,-1 2 0-16,-1 2 0 0,3-4-2 16,4 1 2-16,0 2-2 15,2-2 1-15,-4 1 0 16,4 2 4-16,0 1 0 16,-4 4-4-16,0 0 0 15,-4 4 1-15,-10 3-38 0</inkml:trace>
  <inkml:trace contextRef="#ctx0" brushRef="#br0" timeOffset="8765.1758">8929 6025 217 0,'4'0'30'16,"3"0"-34"-16,3 0 8 0,2 0-6 16,2 0 6-16,8 0-2 15,-2 0 3-15,7 0 0 16,5 0-1-16,0 0 0 15,6 0 0-15,4-4-2 0,2 1 4 16,1 0-3-16,3-1-2 16,0-2 0-16,3 5 0 15,1-3 0-15,0 0 1 16,5-1-1-16,-1 2 5 16,5 1-10-16,4 0 16 15,1 1-13-15,3-1 2 0,1 2-1 16,0 0 1-16,1 0-1 15,3-2 0-15,-4 2 0 16,3 0 3-16,3 0-3 16,-2 0 0-16,0 0-2 15,4 0 2-15,0 0 3 0,0-2-4 16,4 0 2-16,-1-2-2 16,-1 1 2-16,5 0-1 15,1 1 0-15,0-2 0 16,3 2-1-16,3-1 1 0,-1-1 1 15,1 3-2-15,-6-2 2 16,3 0 0-16,-3-1-2 16,2 1 2-16,-1-1-1 15,-2 1-1-15,3-3 1 16,0 4 0-16,-3-1 0 16,3 0 1-16,-3 1-1 15,0 0 0-15,5 0 1 0,-2 2-1 16,0 0-1-16,0 0 2 15,-1 0-1-15,-2 0 0 16,0 0 0-16,-2 2 0 16,-1-2 0-16,1 2 0 15,-1-2 1-15,0 2-2 0,1-1 2 16,-2-1-1-16,1 0 0 16,1 2 0-16,2 0-1 15,-3-1 2-15,4 1-2 16,2 2 1-16,1-2 1 0,-1 1-1 15,0-3 0-15,-2 2 1 16,-2 0-2-16,4-2 1 16,-3 0 1-16,3-2-1 15,-3 2-1-15,3 0 1 16,0 0 0-16,-1 0 2 16,-3 0-2-16,3 0 1 0,-2 0-2 15,2 0 2-15,-1 0-1 16,2 0 0-16,-1 0 0 15,2 0 0-15,0 0 8 16,1 0-6-16,-2 0-1 0,7 2 0 16,-3-2-1-1,0 2 2-15,-3-1-2 0,-2 3 1 16,1-1 0-16,-2 1 1 16,0-2-2-16,2 0 1 15,2 1-1-15,1-3 1 16,3 2-1-16,-4-2-1 0,-1 0 1 15,1 0 3-15,-3 0-8 16,-1 0 8-16,-2 0 0 16,-3-2-2-16,2-1-2 15,-3-1 1-15,-4 0 1 16,-4 1-1-16,-3-1 1 0,-2 1-3 16,-5 3 5-16,-1-2-3 15,-5 0 1-15,-2 2-2 16,-9 0 1-16,0 0 0 15,-9 0 0-15,-11 2-27 16,-7-2-70-16</inkml:trace>
  <inkml:trace contextRef="#ctx0" brushRef="#br0" timeOffset="15436.6949">13611 6052 231 0,'3'0'-4'16,"3"0"13"-16,-1-2-9 0,1-2 1 16,-1 1 2-16,0 1-3 15,-1-1 0-15,-2 3 1 16,-2 0-1-16,0-2 0 15,0 2 0-15,1-2 0 16,-1 2 1-16,0-3 0 0,0 1 2 16,0 0 7-16,0-2 5 15,0 2 1-15,0 1-6 16,2-1-5-16,0 2-1 16,1-2-3-16,2 2 10 15,2 0-9-15,3 0-1 0,3 0 2 16,3 0-3-16,2 0 1 15,3 0 0-15,3 4 0 16,3-1 0-16,3 3-1 16,4-1 2-16,2 4-2 15,3-2 0-15,3 4 0 16,3-1 0-16,4 2 1 0,6 0 0 16,5 0-2-16,6 2 1 15,4-1 1-15,8-2-1 16,0-3 1-16,5 2 0 15,-3-5-1-15,5 0-1 0,-2-3 1 16,7 0 1-16,-1-1 0 16,6-1-3-16,4 0 4 15,1 0-1-15,3 0 1 16,-1 0 0-16,2 0-2 16,-1 0-1-16,1 0 3 15,-2 0-3-15,1 0 2 0,-1 0-1 16,-2 0 0-16,3-3 0 15,-2 1 2-15,1-1-2 16,1-2 0-16,2 3 1 16,-4-4-2-16,-1 2 3 15,-2 1-2-15,-9 1-1 0,-3 0 2 16,-3 2-1-16,-4 0 0 16,-2 0 0-16,-4 0 0 15,-2 0-1-15,-6 0 1 16,-1 0 1-16,-8 0-1 15,-3 0 0-15,-6 0 0 0,-8 0-1 16,-3 0 1-16,-7 2-2 16,-5 2 2-16,-6 1 0 15,-11 3-3-15,-7 2-29 16,-7-1-106-16</inkml:trace>
  <inkml:trace contextRef="#ctx0" brushRef="#br0" timeOffset="32623.3823">9021 5872 203 0,'9'0'43'16,"4"0"-41"-16,1 0-2 15,8 0 0-15,-1-2 0 16,2 0 0-16,4 2 0 0,2 0 0 15,-2 0 1-15,4 0-1 16,-1 4-1-16,1-3 1 16,-1 5 0-16,4-3 0 15,0 1 1-15,2-1-1 16,1 3-1-16,7-2 0 16,-3-1-12-16,6 2 14 0,3 1-1 15,2 1-1-15,4-2 2 16,0 1 12-16,2 2-13 15,3-1 0-15,1 2-1 16,0 1 2-16,0 0-1 0,6 1-13 16,0-1 13-1,4 1-8-15,6 0 30 0,3-4-21 16,2 4-1-16,9-2 0 16,0 0 1-16,1 0 2 15,-3-1-3-15,1-1 1 16,3 3-1-16,-4-2 0 0,7-1 0 15,-2-1-1-15,6 0 3 16,-4-5 3-16,3 3 1 16,-3-4-1-16,0 1-1 15,-6-1-2-15,-1 0 5 16,-5 0-2-16,-7 0 4 0,-7-1-5 16,-8 1-1-16,-9 0 1 15,-6 0-4-15,-7 7 1 16,-9 2 0-16,-12 0-1 15,-13-4-144-15</inkml:trace>
  <inkml:trace contextRef="#ctx0" brushRef="#br0" timeOffset="35904.4005">25089 5229 54 0,'7'2'125'15,"4"-2"-120"-15,3 0-2 16,6 0 3-16,3 0 4 0,9 0 1 15,4 0-4-15,10 0-1 16,2 0-2-16,7 0-3 16,8 0 1-16,5-3-1 15,8 1-1-15,4-1 0 16,7-3 1-16,3 2-1 16,1-1 0-16,3-1 2 0,1 0-2 15,-5-1 3-15,-1-1 2 16,-4 5 11-16,-13-1 12 15,-11 3-20-15,-14 1-5 16,-10 0-2-16,-13 0 0 16,-12 0 0-16,-10 6 0 15,-2 0-5-15,-12 3 4 0,-10 0 1 16,-12-1 0-16,-9 5-19 16,-8-1 19-16,-6 4-4 15,-3-5-10-15,-6 2 2 0,-4-1 1 16,0-2 6-16,-5 0 2 15,0-1 0-15,-5-2 1 16,4 0-1-16,7 0 1 16,4-2-2-16,9 0 0 15,12-3 6-15,8 2-1 16,9 0 2-16,9-2-3 16,7-1 0-16,11-1 0 0,0 0 1 15,24 0 42-15,11-8-17 16,15-3-22-16,23-5-2 15,15 1 1-15,14-2-4 16,15 1-1-16,7 1-10 16,5 0-36-16,0-1-37 15</inkml:trace>
  <inkml:trace contextRef="#ctx0" brushRef="#br0" timeOffset="38169.9876">14483 4257 176 0,'-8'-11'30'0,"2"1"-26"15,3 1 7-15,-1 2 5 16,0 3 0-16,2 2 7 16,-1 1-16-16,-3-1-3 15,3 2 0-15,-4 0-3 0,-6 0 0 16,-1 2 1-16,-10 5 0 15,-1 5-2-15,-5 2 0 16,-6 4 1-16,-2 2-1 16,-1 3 1-16,-1 6 1 15,1-1-2-15,-1 8 0 16,6 5-1-16,0 7 0 16,6 6 0-16,-1 5-16 0,3 5 17 15,5 4-2-15,5 1 1 16,1-1 1-16,6 0-1 15,6-2 1-15,3-1-1 16,2-4 2-16,12 0-1 16,7-5 0-16,6-8-20 0,7-6-98 15</inkml:trace>
  <inkml:trace contextRef="#ctx0" brushRef="#br0" timeOffset="39044.8989">21092 4229 307 0,'0'0'36'0,"0"-9"-33"15,0-2 11-15,0 8-1 0,0-1 1 16,0 4-12-16,7 0 1 16,3 0-2-16,5 0-1 15,7 7 0-15,0 8 1 16,11 4-2-16,2 4 1 15,2 6 0-15,4 7-1 16,-3 1 1-16,2 6-2 0,-6 5 1 16,-5 4 0-16,-8 5 2 15,-8 0-2-15,-6 2 1 16,-7-2 0-16,0 0 0 16,-9-3 1-16,-6-3-1 0,-1 1 1 15,-2-4-1-15,-2-2 1 16,-1 1-2-16,-1-1 1 15,-1-2 1-15,2 2 0 16,-6 1-3-16,0-2-25 16,-2-1-23-16,-5-4-40 0,-2-8-30 15</inkml:trace>
  <inkml:trace contextRef="#ctx0" brushRef="#br0" timeOffset="40560.4804">13825 5379 253 0,'3'-3'6'0,"2"-6"19"16,2 3-10-16,3-1-8 15,0 2-4-15,1-1 2 0,5 1 0 16,3 2-4-16,2-1 2 15,4 1-3-15,4 3 0 16,5-2 1-16,2 2-1 16,1-2 1-16,8 2 0 15,0-1-2-15,4-1 2 0,3 2-1 16,1 0-1-16,5 0 3 16,3 0-2-16,2 0 1 15,0 0-2-15,3 0 1 16,3 0 0-16,2 0 3 15,3 0-5-15,2 0 4 16,2 2-5-16,3-1 4 0,2-1-1 16,1 0 0-16,0 2 2 15,-1 0-2-15,0-1 0 16,1 1 0-16,2 2 0 16,2-3 0-16,2 3 0 15,4-1 0-15,1 3 0 0,2-1-2 16,1-1 4-16,2 1-2 15,-2 0 0-15,3-3 0 16,-5 2 0-16,7-2 0 16,-6 0 0-16,2-1 0 15,-1-1 1-15,1 2-2 0,-1-1 1 16,4 2 0-16,0-2 0 16,-2 1 0-16,0 2 1 15,0-1-1-15,0-1 0 16,-1 0 0-16,-1 2-1 15,4-3 2-15,-4 1-2 16,-1 2-2-16,-2-3 4 0,0 1-3 16,0 0 1-16,-1 0 1 15,-1-1-2-15,5 1 3 16,-5 0-2-16,4 0 2 16,-6 0-4-16,-1 0 5 0,0-1-4 15,-4-1 4-15,-2 0-4 16,-1 0 1-16,4 0 1 15,-7 0 0-15,3 0 1 16,-2-3-1-16,-3-1 2 16,2 0-1-16,-4-1 0 15,4-2-2-15,-7 1 2 0,1 1-1 16,1-2-1-16,-3 0 1 16,-3 2 1-16,-3-1-2 15,-1 3 3-15,-3-3-3 16,-4 1 1-16,-5 2 0 15,0-2 0-15,-5 0-2 0,-5 4 3 16,-2-1-1-16,-4 2-1 16,-5 0 1-16,0 0 0 15,-4 0-48-15,-6 2-6 16,0 4-4-16,-2-1-1 16</inkml:trace>
  <inkml:trace contextRef="#ctx0" brushRef="#br0" timeOffset="44607.0788">4630 7365 193 0,'17'-2'20'0,"-2"-5"-18"16,4-2-1-16,1 2 0 16,3 0 0-16,-2-1 0 15,1 3 2-15,4 0-2 16,-6-1 0-16,6 1 2 15,-3 0-1-15,4 1 0 0,2 0 3 16,2 3-3-16,3-3 2 16,0 1-1-16,0-1-1 15,5 0-1-15,-2 1 1 16,9 1-2-16,0-1 1 16,5 1 2-16,5-2-1 15,3 2-1-15,4-1 0 16,1 1-1-16,3-1 0 0,1-1 2 15,1-2-2-15,4 1 1 16,0 0-2-16,8-1 2 16,0-1 0-16,3 0 1 15,6-2-2-15,-2 2 3 0,4-2-1 16,-8 0-1-16,4-1 1 16,-2 2 1-16,0-2-2 15,-1 2 2-15,0 0-1 16,-4 0-1-16,2 1 0 15,-7-2-1-15,-2 1 0 0,-10 0 1 16,-3 1 0-16,-5 0-1 16,-4 0 1-16,-4 2-1 15,-2 1 1-15,-7 2 0 16,-5 2-1-16,-3 0 2 0,-8 11-3 16,-7 7-1-16,-7 3 0 15,-7 6-52-15,-2 2-57 16</inkml:trace>
  <inkml:trace contextRef="#ctx0" brushRef="#br0" timeOffset="48903.9068">4961 7327 190 0,'-9'-9'4'0,"2"-2"-2"15,-1 1 0-15,5 4 0 16,1 0 1-16,2 2 1 0,0 0-2 16,5 2 0-16,10-1-4 15,3 1 9-15,5-1-7 16,8-1-1-16,4-2 2 15,14 0-2-15,5-4 3 16,13-4-4-16,8 2 4 16,8-4 1-16,8 2-2 0,3-4 1 15,4-2-1-15,-1 1 2 16,4-3-1-16,1 1 0 16,-3-1-2-16,-1-1 5 15,-4 3 1-15,-4 3 0 16,-7 0-1-16,-12 9 0 0,-6 1 13 15,-8 7-17-15,-8 1-1 16,-4 13-1-16,-5 3-72 16,-3-3-25-16</inkml:trace>
  <inkml:trace contextRef="#ctx0" brushRef="#br0" timeOffset="49716.3412">9379 7136 175 0,'-17'-7'6'0,"5"-4"-5"15,-3 2 0-15,5 3 18 16,-2-2-3-16,2 3 1 16,1 0-8-16,4-1-2 15,-1 3 21-15,4-1-17 0,2 2-2 16,0 0-2-16,10-1-12 16,7 3 8-16,10-2 3 15,5 2-4-15,6 0-1 16,4 0 1-16,2 0 0 15,5 7-1-15,1 2-1 16,7 0-1-16,8 0 3 0,9 3-2 16,3 1 1-16,9-2-1 15,4-1-3-15,5 3-7 16,2-4 0-16,2-2-5 16,2-2-13-16,3-1 14 15,2-4 12-15,-4 0-4 0,4 0 0 16,-3-4 6-16,-5-3-2 15,1 0 4-15,-6-2 0 16,-1-2-11-16,-4 3 18 16,-10-2-6-16,0 3 1 0,-12-2-4 15,-5 4 1-15,-3 0 0 16,-7 1-1-16,-7 2 1 16,-3 2-2-16,-4 0-2 15,-13 2-78-15</inkml:trace>
</inkml:ink>
</file>

<file path=ppt/ink/ink3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4:39.754"/>
    </inkml:context>
    <inkml:brush xml:id="br0">
      <inkml:brushProperty name="width" value="0.05292" units="cm"/>
      <inkml:brushProperty name="height" value="0.05292" units="cm"/>
      <inkml:brushProperty name="color" value="#FF0000"/>
    </inkml:brush>
  </inkml:definitions>
  <inkml:trace contextRef="#ctx0" brushRef="#br0">9517 9767 187 0,'50'-14'4'16,"0"0"-3"-16,1 0-2 15,-4 4-1-15,-1 0 1 16,-5 1 1-16,-4 2 1 16,-2 0 4-16,-2 1-1 15,-5 1-4-15,-5-1 0 16,1-1 0-16,-4 2 2 0,-3 0-2 16,1-3 1-16,-4 3 0 15,0-2 1-15,-6 1 2 16,1 3-1-16,-6 2 2 15,2-4 3-15,-3 5 3 16,-2-1 3-16,0 1-7 0,0 0 1 16,-4 0-4-16,-6 0-3 15,-3 0 1-15,-8 0-1 16,0 0-1-16,-2 0 0 16,-4 0 1-16,0 0-1 0,-2 0 1 15,0 0-1-15,-5 1 1 16,4-1-1-16,-3 5 0 15,-2-5 1-15,-3 1-2 16,1 1 3-16,0-1-3 16,-1 3 2-16,1-2-1 15,-3 0 0-15,1 1 1 0,-4-1-1 16,1 0 0-16,-1 0 0 16,-1 1 1-16,-5-1-1 15,0 2 0-15,-1-1 0 16,0 1 0-16,-3-1 0 15,2 1 0-15,-3-1 0 16,0 1 3-16,-2 2-2 0,1-1-1 16,-1 0-1-16,-5 4 2 15,5-2 0-15,-3 4-2 16,-1 2 2-16,-2-1 0 16,2 4-2-16,-2 0 2 0,0 2-1 15,-2 2-1-15,1 3 2 16,2-2-1-16,-4 4 0 15,6 2 0-15,2-2 0 16,1 2 0-16,1-1 0 16,-3 3 0-16,6 0-1 15,-2 1 2-15,1 2-2 0,0 2 2 16,4 0-2-16,1 3 2 16,1 3-1-16,1-5 0 15,-1 4-1-15,4-1 0 16,-1 0 2-16,5-5-1 15,2 3-1-15,1 3 1 0,2 0 0 16,3 0 0-16,3 4 0 16,-3-1 0-16,4-1 0 15,-2 1-1-15,4 1 1 16,0 0 0-16,-1 1 0 0,7 5 2 16,-1-5-2-16,0 2 1 15,4-1-1-15,1-1 2 16,3-3-2-16,2 3 1 15,0-2 10-15,2 4-10 16,1-2 0-16,1 2-2 16,1-2 2-16,2 1-2 0,2-2 2 15,1 0-1-15,0-4 0 16,0 0-1-16,6-1 1 16,1-1-1-16,2-1 2 15,1-2 0-15,3-2-3 16,1-1 3-16,4-5 1 15,-2-1-2-15,8-4 1 0,-1-1 0 16,4 0 2-16,0 1 0 16,4-3-2-16,1-1 0 15,4 3 0-15,1-5 1 0,3 2 0 16,5-1-1-16,1 1 1 16,3 0 1-16,5 1 0 15,2-2-1-15,5 2 2 16,5-2-2-16,2 0 2 15,6 2-2-15,3-2-1 16,2 2-1-16,4-1 0 16,1 1 0-16,3-1 1 0,3 0 0 15,0-2-1-15,8 0 1 16,1 0-1-16,3-1-1 16,6-1 3-16,-4-5-1 15,6 3-1-15,-1-5 0 16,6-1 0-16,0-2-1 0,1 1 2 15,4-3 0-15,2 1 0 16,2 2 0-16,0-2-2 16,4 0 2-16,2 0-4 15,1-2 5-15,-1 0 1 16,6 0 0-16,-2 0-3 0,0 0 3 16,3-6-2-16,-1 2 0 15,1 1 1-15,3 1 0 16,-1 0-1-16,-2-1 0 15,2 1 2-15,-1 0-3 16,3 1 1-16,-5-1 0 16,-2-2-1-16,-1 0 1 0,0 1 0 15,0 1-1-15,0 0 0 16,0 1 1-16,-2-1 0 16,0 0-1-16,2 0-1 0,-4 1 3 15,2-1-5 1,-2-2 7-16,3 1 1 0,-1-1 0 15,-1 0-4-15,4 3 1 16,-3-3-1-16,1 2-1 16,1 1 1-16,1-1 1 15,-2 2-3-15,1 0 2 0,2 0-1 16,-4 0 0-16,3-2 0 16,-2 0 1-16,2 1-1 15,-1-2 0-15,0 2 2 16,0-1-2-16,1 2 0 15,2 0 0-15,-2 0-2 16,-2 0 4-16,4 0-2 0,-4 0-2 16,3 3 4-16,0 1-5 15,-3 0 1-15,1-1 2 16,1 1 2-16,-2-1-2 16,-1 1 0-16,1 2 1 15,0-3-1-15,1 2 0 16,1 1 2-16,-2-3-5 0,2 2 6 15,2 1-3-15,-2-1-3 16,0 1 3-16,0-3 1 16,-2 0 1-16,-1 2-4 0,1 0 5 15,1 2-6-15,-4-2 5 16,2 3-2-16,0-1 0 16,2 0 0-16,-2 1 0 15,0 0 0-15,0-1 0 16,0 2-2-16,2-2 5 15,-4 2-4-15,4-1 1 16,-5-2-5-16,3 1 7 0,0 2-5 16,0-2 6-16,0-1-4 15,0-1 1-15,2 2 0 16,0-4 1-16,-2 3-2 16,0-4 3-16,1 0-2 15,-2 0 0-15,-2-1 2 0,1 1-4 16,-2-2 4-16,2 0-8 15,-2 0 6-15,0 0 2 16,-1 0-2-16,-2 0 0 16,0 0 0-16,-2 0 1 0,0 0 0 15,0 0-1-15,-1 0-1 16,-1 0 0-16,1 0 2 16,-1 0-1-16,-3 0-1 15,4 0-3-15,-3 0 7 16,-1 0-2-16,2 0-3 15,-3 0 3-15,1 0 0 16,2 0-3-16,1 0 3 0,-3 0-1 16,3 0 1-16,1 0-1 15,-7 0 0-15,3 0 0 16,2 0 1-16,-3 3-1 0,-3-1 1 16,2 4-1-16,-1-5 0 15,-2-1 0-15,-2 2 2 16,3 0-2-16,-5-2 0 15,-2 0 0-15,-2 2 0 16,-4-2 1-16,-5 0 0 0,-3 0-1 16,1 0 0-16,-6-2 1 15,-4-2-1-15,-5-5 2 16,-2 3-4-16,-3-6 4 16,-5 2-1-16,0-4-2 15,-6-2 3-15,-1 0-3 16,-6-4 2-16,-2-2 0 0,-3 0 2 15,-2-3 0-15,-1 0-2 16,-2-4 1-16,-3 0-2 16,-6 1 1-16,-1-4 0 15,-1-4 0-15,0 0-1 16,-1-1 3-16,-1-4-3 0,-2-2 1 16,3-2-2-16,-5 2 2 15,0 1-1-15,-1-3 0 16,-4-1 0-16,-2-2 1 15,1-2-1-15,-6 0 1 16,0-5 0-16,-3-1-1 0,-1 3 1 16,-3-3-1-16,-1 0 1 15,-3-2-1-15,1 1 0 16,-3 4 1-16,-3-2-1 16,2-1 0-16,-2 5 0 15,0-3 1-15,0 2-1 16,-5-4 0-16,-1 3 2 0,-2 1-2 15,1 1 0-15,-1-1 0 16,1 0 0-16,-5 0 0 16,4 3 0-16,-3-1 0 15,-2 2 0-15,1 4 0 16,-6 2-3-16,-2-1 4 0,-1 0-2 16,-5 3 0-16,1-3 3 15,-6 0-2-15,1 2 0 16,-2 1 2-16,-1 3-4 15,-2 2 0-15,-3 1 3 16,-1 0 0-16,-7 0-1 0,-1 0 0 16,-8 0-2-16,-2 2 3 15,-3 2 0-15,-1-1-1 16,-1 3 0-16,-3 1-1 16,-1 2 1-16,-1 1-1 15,0 2 1-15,-3 0-1 0,-3 1 1 16,-1-3-1-16,-1 3 0 15,-3-1 0-15,0 1 1 16,-2-2-1-16,0 5 1 16,4 1 0-16,-6-4 0 15,1 6 1-15,-2 0-3 0,0-1 2 16,-2 4 0-16,-5 1 0 16,-3 0 0-16,5-1 0 15,-2 2 0-15,0-2-1 16,0 4 2-16,0 0-1 15,2-1-1-15,-1 2 2 0,-3 1-2 16,3-1 1-16,0-2 0 16,3 1 0-16,-2 1-2 15,0 2 4-15,-2-3-2 16,2 3-2-16,-1 0 2 16,-3 0 2-16,4-2-2 15,0 3 0-15,-2 0 1 0,-1-3-4 16,1 4 6-16,-2-1-8 15,-3 0 7-15,0 2-2 16,0-2 0-16,0 3 0 16,0 0 0-16,-5-3 2 15,0 4-4-15,0-2 4 0,-2 1-2 16,-3-1-2-16,3 2 4 16,1-2-4-16,-2 2 5 15,1-2-6-15,4 2 5 16,-5-1-4-16,-1-1 2 15,4 2 0-15,-1-3 0 0,2 2 0 16,-3 1 2-16,2-2-4 16,-2 0 2-16,-1 1 2 15,2-1-4-15,1-2 2 16,-1 3 2-16,-1-1-4 16,1-2 4-16,3 1-4 15,-4 1 2-15,0-3 0 0,2 3 0 16,2-2 2-16,0-1-2 15,-1 0 0-15,1 1-2 16,-3-2 2-16,2 2-1 16,0-2 1-16,2-1 0 15,1 2 1-15,-3-1-1 0,4-1 0 16,-5 0 2-16,4 2-4 16,-6-1-7-16,5-1 11 15,0 2-2-15,-6-2 2 16,-1 1-2-16,0 2 1 15,1 1-2-15,-4-2 1 0,2-1 0 16,3 5 0-16,-3-3 0 16,0 2 1-16,0 2 0 15,-2 0-4-15,2 0 4 16,-2 0-2-16,0 0 1 16,3 0 0-16,-4 0-1 0,1 0 1 15,-2 4-2-15,-2-1 3 16,2 3-2-16,2-3 2 15,0 2-1-15,-1-1-1 16,2-1 2-16,1 3-1 16,-4-1 0-16,4 1 0 0,2-2 0 15,2 0 0-15,-2 2 0 16,0-2-1-16,2 1 2 16,1 0-2-16,-3-1 2 15,6 0-1-15,2-1 0 16,0 2-1-16,0-1 2 0,0-1-1 15,2 1-1-15,-4 1 1 16,0-1 1-16,5 1 0 16,-3 2-2-16,2-1 1 15,-3 1-1-15,-1-2 2 16,0 2-1-16,-3 0 1 0,3-2-2 16,2 5 1-16,-5-3 1 15,5 0-2-15,-1 0 1 16,0 0-1-16,1 0-4 15,-3 1 7-15,4-1-2 16,-2 0 0-16,1-3 0 16,1 4 0-16,0-4 0 0,1 1 1 15,-3 1-1-15,1 0 0 16,4 0 0-16,-1 1 0 16,2-1 0-16,0-1 0 15,0 0 0-15,0-2 1 16,-2 2-2-16,1 0 1 0,1-2 1 15,0 2-1-15,2-2-1 16,-2 0 2-16,2-2-2 16,-2 2 2-16,0-3-1 15,0 2 0-15,3-2 0 0,2 0 1 16,1 0-2-16,-1 0 1 16,3 1 0-16,-2-1 0 15,-3 2 1-15,1 0-1 16,-1 0 0-16,2 0 0 15,-1 1 0-15,1 2 0 16,0-2-1-16,-2 2 2 0,-4 3-1 16,-5-1 0-16,-5 2 0 15,1 1 0-15,-4 3-1 16,-6 5 1-16,-5 1 0 16,-7 7 0-16,-4 2 0 15,-5 6 0-15,-8 1 0 16,-5 9 0-16,-9 0-1 0,-5 10 1 15,-9 10-1-15,-12 6 0 16,-10 12-28-16,-10 7-56 16,-8 7-24-16</inkml:trace>
  <inkml:trace contextRef="#ctx0" brushRef="#br0" timeOffset="8093.4675">19842 10902 228 0,'5'-13'17'0,"-1"-1"13"16,1 3-12-16,-1 2 0 16,-1 0-8-16,3 2-3 15,-5 0-4-15,1 1 0 0,0 4-1 16,-2-4 2-16,0 4-3 15,0 0-1-15,0 2-9 16,0 0-48-16,0 0 33 16,0 0 9-16,-2 0 10 15,-3 4 5-15,-4-1 0 16,1 1 1-16,-7 0 2 0,2-1-1 16,-3-1 1-16,0 3 0 15,-6-1-2-15,2 2 1 16,-3-1 0-16,0-2 0 15,-1 1-1-15,-3-1 1 0,2 1-1 16,2-1 0-16,-2-1-1 16,0 0 1-16,-2-2 0 15,0 0 1-15,-2 0-1 16,0 0 1-16,0 0 0 16,1-2-2-16,1-2 4 0,-1 1 0 15,-5-2 13-15,0 2-13 16,-1-1 0-16,-2 0-4 15,-1 0 1-15,-2 1-1 16,-5-1 1-16,1 2 0 16,1 1-1-16,-7-1 1 15,0 2-1-15,-1 0 1 16,-1 0-1-16,-3 0 0 0,1 0 0 16,-3 3 0-16,-3-1 0 15,1 2 2-15,-3-1-2 16,-3 3-1-16,-4-1 2 0,0-1-1 15,-3 3-1-15,-4 0 1 16,1-2 0-16,-1 2 0 16,-3 0 0-16,3-1 0 15,-4-1 0-15,4 2 2 16,-3-1-3-16,3 1 1 16,-4-3-1-16,2 1 2 15,1 0-1-15,3-1 0 0,-1-1 1 16,0 0-1-16,3 3 0 15,-4-3 0-15,1 1 0 16,0-2-1-16,0 0 1 16,3 0 1-16,-1-2-1 15,1 0 0-15,5 0 0 16,5 0 1-16,2 0-1 0,1-2 1 16,7-2-1-16,0 0 2 15,1 0-4-15,3-2 4 16,1 2-1-16,1-1 0 0,0 3 1 15,1 1 0-15,0 1-1 16,0 0-1-16,2 0 0 16,1 0 0-16,4 0 0 15,1 0 0-15,4 1 1 16,1 1-1-16,4 2 0 0,3-1 0 16,2 0 0-16,2 2-1 15,1-2-26-15,2 1 6 16,3-3-21-16,1-1-7 15,8 0-43-15</inkml:trace>
  <inkml:trace contextRef="#ctx0" brushRef="#br0" timeOffset="8452.8305">15509 10782 249 0,'7'-12'11'16,"0"0"-2"-16,0 1 13 15,1 3-14-15,-3 1-2 16,0 4-6-16,-3 0 1 0,0 3 2 16,-2 0-6-16,0 0 0 15,0 3 3-15,0 5-1 16,-4 5 1-16,-6-1 0 15,-7 2 0-15,4 3 2 16,-4 1 0-16,0 0-1 0,0-1-1 16,6 1 0-1,0 0-1-15,4 2 1 0,2-1 0 16,5-1-1-16,0 4-9 16,5-3 5-16,5 2 12 15,9 1-40-15,3-6-15 0,0 0 16 16,5-5-26-16</inkml:trace>
  <inkml:trace contextRef="#ctx0" brushRef="#br0" timeOffset="9905.8849">13424 11171 290 0,'-20'-16'8'0,"6"-2"18"16,3 4 1-16,6 2-9 15,-1 0 0-15,3 6-6 16,1-1-4-16,2 1-3 16,0 6-3-16,0 0-3 15,5 0 3-15,6 3 1 16,-2 10-5-16,7 2 4 0,2 2-4 15,2 4 4-15,1 5-2 16,3 0 1-16,1 3-1 16,1 1 0-16,0 2-1 15,-4 1-15-15,-1-5-52 16,-3-8-64-16</inkml:trace>
  <inkml:trace contextRef="#ctx0" brushRef="#br0" timeOffset="10358.9825">13721 11235 312 0,'0'0'11'15,"2"0"-1"-15,5 0-5 0,-1 0-4 16,5 4 1-16,2 1-1 15,-1 4 1-15,1-2 1 16,0 4-2-16,-5-2 0 16,2-2 0-16,-5-2 0 15,0-1-1-15,-5-1 2 16,2-1-2-16,-2-2 1 0,0 0 8 16,-3 0 6-16,-4-7-13 15,-1-4-1-15,-3-1 3 16,3-4-3-16,1 0 1 15,0-4 1-15,2 2 2 0,5 0 0 16,0 4-1-16,0 0 1 16,0 2-2-16,9 0 0 15,2 4-1-15,1 3-2 16,2 1 1-16,0 4-1 16,0 0 0-16,2 0-1 0,-1 9-1 15,-1 3 4-15,3 2-4 16,0 3 0-16,0-2-19 15,0-2-37-15,0-4-67 16,0-5-76-16</inkml:trace>
  <inkml:trace contextRef="#ctx0" brushRef="#br0" timeOffset="10874.5872">14196 11087 330 0,'0'-14'3'0,"0"-1"2"16,0 3 0-16,0 2-4 15,-3 4 2-15,-1 1-2 16,1 3 2-16,-3 2-1 16,-1 0-2-16,0 0-2 15,-2 11 2-15,-1 1 2 0,3 8-2 16,2-3 0-16,2 7-2 15,3-3 1-15,0 0-1 16,3-2 0-16,11-2-1 16,8-1 1-16,5-5-5 15,4-2 4-15,3-7 0 0,0-2-13 16,-4 0-7-16,-5-13 4 16,-6-6 2-16,-11-4 22 15,-6-8 6-15,-2-3-8 16,-5-5-1-16,-12-2 5 0,2-4 1 15,-4 3 4-15,2 2 4 16,2 5-3-16,1 6-2 16,1 4-3-16,3 5 3 15,3 7 2-15,0 5-1 16,4 8-4-16,-2 0-2 16,5 14-9-16,0 10 4 15,0 6-1-15,0 9 0 0,11 2-1 16,5 3 1-16,7-1 0 15,8-5-4-15,3-4-1 16,0-4-16-16,2-10-34 16,-6-8-38-16</inkml:trace>
  <inkml:trace contextRef="#ctx0" brushRef="#br0" timeOffset="11374.543">14557 11086 327 0,'6'-15'0'0,"-3"-7"3"16,2 3 0-16,1-3 2 0,0 0-2 15,-1-2-3-15,-3 1-1 16,-1 5-5-16,-1 2-10 15,0 2 9-15,0 7 2 16,0 2 3-16,0 2 8 16,-1 3-4-16,-6 6-3 0,-1 8 1 15,3 4 0-15,-2 5 1 16,3 4-1-16,4 0 0 16,0 0 1-16,7-4-1 15,5 0 2-15,7-7 1 0,4 0-1 16,0-5 2-16,2-2-2 15,-3-6 0-15,2-3-3 16,-5 0 4-16,-1-3-5 16,-1-12 0-16,0-5-23 15,-2-3-11-15,1-5-11 16,2-3 38-16,-4 1 7 0,1 4 4 16,-1 1 3-16,1 7 17 15,0 4 35-15,2 8-33 16,-3 6-11-16,2 0-9 15,0 11-3-15,1 6 0 16,-3 5-2-16,-2 3 5 16,-1 0-8-16,-7-6-26 0,-4-4-64 15</inkml:trace>
  <inkml:trace contextRef="#ctx0" brushRef="#br0" timeOffset="11530.759">14880 10936 345 0,'-15'30'10'16,"-7"9"-12"-16,-5 17 2 15,-2 18 1-15,-5 10-1 16,-9 4-24-16</inkml:trace>
  <inkml:trace contextRef="#ctx0" brushRef="#br0" timeOffset="13421.674">14719 10944 90 0,'0'-8'46'0,"0"-3"-14"15,0 0-4-15,0 2 19 16,0-2-29-16,0-1 4 0,0 1-8 16,0 1-2-16,0-1-3 15,0-2 0-15,0 2 2 16,0-1 4-16,0 3-4 16,2 1-4-16,3 0-4 15,0 5-1-15,3 3-2 0,2 0-2 16,3 0 1-16,3 11-1 15,2 4 0-15,3 7 2 16,5 6 2-16,-4 3-3 16,0 2 1-16,0 3-1 15,-4-2-3-15,-2 0-26 16,-3-2-2-16,-4-3-4 0,-6-6-42 16,-3-7-102-16</inkml:trace>
  <inkml:trace contextRef="#ctx0" brushRef="#br0" timeOffset="13781.0205">14714 11271 276 0,'19'-32'8'0,"1"-6"-3"16,5-1 3-16,2-5-2 15,4-6 3-15,3-4 2 16,0-3 24-16,5-2-32 0,-2-2-3 16,4 6-2-16,1 2-1 15,-2 6-11-15,-2 7-18 16,-6 2-34-16,-9 4-68 16</inkml:trace>
  <inkml:trace contextRef="#ctx0" brushRef="#br0" timeOffset="15703.0608">13704 11589 202 0,'0'0'93'0,"-2"0"-78"16,2 0 5-16,0 0-17 15,0 0-6-15,4 0 1 16,6 0 0-16,7 0 6 16,7-2-4-16,4-2 0 0,10-1-2 15,6-2 5-15,9-4 0 16,3-2-2-16,5 1-1 16,1-4 4-16,6 0-4 15,-1 0 1-15,-1-6-1 16,5 4 2-16,-5-3 2 15,-3 0-4-15,-2 1 8 16,-3-1-3-16,-5 6-1 0,-6 1-4 16,-6 4 0-16,-7 2 2 15,-7 5-2-15,-4 3 0 16,-10 0-2-16,-5 0-7 16,-8 7-34-16,0 7 9 0,-17 2 33 15,-10 4-34-15,-5 3-4 16,-11 2-4-16,-11-2-32 15</inkml:trace>
  <inkml:trace contextRef="#ctx0" brushRef="#br0" timeOffset="15921.8449">13942 11753 123 0,'-21'3'13'0,"6"-3"13"16,7 0 6-16,4 0 8 15,4 0 8-15,4-7-28 16,18-1-13-16,3-7-2 16,12-5-3-16,12 3-1 15,5-1-1-15,8 1 2 16,7 5 0-16,3 5-3 0,1 7-5 16,-8 0-105-16</inkml:trace>
  <inkml:trace contextRef="#ctx0" brushRef="#br0" timeOffset="22921.6184">16280 7857 247 0,'0'-14'4'0,"1"-4"13"0,5-3-2 16,-1 6 4-16,2-3 4 15,0 0-13-15,2 1-1 16,0 1-5-16,1-2-1 15,5 0-1-15,-2 0-1 16,1-2-1-16,-1 3 0 16,1-3 0-16,-1 0-4 0,-5 1-3 15,4 1 6-15,-5-3 1 16,-4 1 0-16,2 0-1 16,-1 1 1-16,-1-2-3 15,-1-1-14-15,1 2 11 0,-3-3 6 16,0-2-2-16,0 0 3 15,0-2-1-15,0-1 0 16,-5-2 1-16,0-1-1 16,2 2 0-16,-4 1 0 15,0 0 1-15,-1-1-2 16,-1 1 0-16,2-1 0 0,-3 0 1 16,0 2 1-16,1-3-1 15,-3 3 3-15,3-3 1 16,-4 3-1-16,3 1 0 15,-5-3-2-15,1 4 1 16,-1-2-2-16,0 4 1 16,-4-2 0-16,-1 4-2 0,3-3 2 15,-3 2 0-15,1 0 1 16,-3-1-1-16,-2 0-1 16,0-2 2-16,2 1-2 15,-2-1-2-15,1 2 5 0,-1-2-3 16,2 4 7-16,-5-2-5 15,1 0-2-15,-1 1 0 16,0 3 1-16,0-5-1 16,0 5 0-16,-2-2 0 15,0-1 2-15,-1 1-3 16,-1-1 1-16,-1 3 0 0,-2-4 0 16,0 1 0-16,-4 2 1 15,3-1-2-15,-7-2 4 16,4-1-5-16,-1 5 2 15,-2-2 2-15,-1 1-2 16,-1-2 0-16,0 3-2 0,0-1 4 16,-3 2-4-16,2 2 2 15,-2-2 0-15,-5 2 0 16,4 2 0-16,-2-2 0 16,0 2 2-16,-1-2-2 0,-2 0 0 15,1-2 0-15,-2 4 0 16,0 0 0-16,-4 1 0 15,-2 2-2-15,1 2 2 16,-5 0 0-16,0 1 0 16,2 0 0-16,-2 1 0 15,2-2 2-15,-3 6-2 0,-1-3 0 16,1 3-2-16,-3-1 0 16,-2 2 3-16,1-1 2 15,-1 1-3-15,-1-1-2 16,-3-1 2-16,4 2 0 15,-3 0-2-15,4 0 2 16,-3 0 1-16,3-1-4 0,-3 0 7 16,0-1-7-16,0 1 5 15,-3-1-5-15,0 2 5 16,1-2-3-16,0 1 4 0,-2 1-8 16,2 0 7-16,-5 0-2 15,4 1-1-15,-6 1 0 16,-2 0 4-16,-1 0-5 15,0 0-1-15,-1 0 9 16,0 0-8-16,1 0 0 16,-2 0 4-16,2 3-3 15,0-1 1-15,-5 2 4 0,3 0-5 16,-3-1 4-16,4 2-3 16,0-1 0-16,-1 1 0 15,0 2-4-15,3 1 6 16,-6 0 0-16,2 1-7 15,-6-1 5-15,1 2 1 16,1 1 1-16,0-1-2 0,5 1-3 16,-2 0 6-16,1-1-4 15,3 3 4-15,3-2-6 16,-3 2 0-16,2-1 9 0,0 2-12 16,0 0 12-16,0-1-11 15,-1 5 7-15,-3-2-7 16,-3 4 4-16,-3 2 1 15,-3 6 0-15,-1 2 0 16,-3 6 0-16,-1 3 0 0,-2 3 1 16,2 3-2-16,-1 2 1 15,5-1 0-15,2 2 0 16,3 2 0-16,5 2 0 16,0 2 1-16,5-2-2 15,2 5 1-15,2-1 0 16,-4 3-1-16,7 1 1 15,-1 1 0-15,2 3-1 0,4 2 1 16,2 2-1-16,3 4 2 16,-1 3-1-16,1-2 0 15,4 1-1-15,-2 5 1 16,-1 1-1-16,7 2 1 0,-5-2-1 16,4 5 1-16,4 0-1 15,2 1 1-15,7-2 0 16,3 4 0-16,3-2-2 15,3 1 2-15,3 3 0 16,-1 0 0-16,3 4-1 16,2 0 2-16,0 4-1 0,0-5 0 15,2 3 2-15,2 2-4 16,-2 1 4-16,1 1-2 16,1 3 0-16,0 2 0 15,-2-1 0-15,3-2 0 16,0 4 0-16,1-2 1 15,1 1-2-15,0 2 1 0,3 2 0 16,2-4 0-16,4 1 7 16,1 0-7-16,2-2 0 15,5-2-1-15,-1-3 1 0,4 9 0 16,-2-7 0-16,2 0 1 16,0 1-1-16,0 3 1 15,0-3-1-15,0 0-1 16,2 2-1-16,5-3 3 15,1-2-2-15,2-2 2 16,1 0 0-16,0 1-2 0,0-6 1 16,3 3 1-16,0 1-1 15,0-3 0-15,1-2 0 16,-1-2 0-16,3-1-1 16,2-1 0-16,-1-3 1 15,1 0-1-15,0 3 0 16,-1-1 1-16,2-2 0 0,-1-2 0 15,0-3-1-15,0 0 0 16,4-2-2-16,-2-4 1 16,-1 0 0-16,2 0 1 15,2 2 1-15,1-3-1 0,0 1 2 16,2-4-2-16,-2 1 2 16,2-1-1-16,0 1-1 15,2 0 3-15,-2 0-3 16,0-1 1-16,2 4 0 15,-1 0-1-15,0 3 2 16,1-6-1-16,3 4 0 0,-3 0 0 16,3 2 1-16,-3-2-1 15,2 1 0-15,-1-2 0 16,3 0 0-16,2 0 0 16,-1-1 0-16,0-6 0 0,1 2 0 15,3-8-2 1,-1 1 2-16,4-4 0 0,-2-3-2 15,2 1 4-15,1-3-2 16,0 1 0-16,3-1 0 16,4-2 3-16,0 0-2 0,0-4 0 15,4 0 0-15,-3 1-1 16,2-2 0-16,0-3 0 16,2-4 3-16,-1 1-4 15,1-7 4-15,4 1-4 16,-2-2-1-16,0-1 3 15,5 0-1-15,0-1 0 0,0 0 4 16,2-3-2-16,3 1-2 16,-1-4 1-16,-3 3-2 15,1-4 3-15,0-2-4 16,0 4 5-16,-2-1-8 16,2-2 7-16,1 1-1 0,1 1 0 15,1-2 0 1,3-1-1-16,1 3 1 0,-2-4 0 15,2 3-1-15,0-2-1 16,-2 0 2-16,2 0-2 16,4-2 2-16,-2 4 0 0,1 0-1 15,3-1 0-15,-1-1 0 16,3-1 2-16,0-1-2 16,2-2 0-16,3-2 0 15,-1-3 0-15,0 0 0 16,5 0 0-16,-1-1 1 0,1 1-1 15,0 0-1 1,1-3 1-16,2 2 1 0,0-2-1 16,-1-2 0-16,5-1 0 15,1-2 1-15,0-1 0 16,2-2-1-16,-2 0 0 0,0 0-1 16,0 0 2-16,0-3-2 15,1-3 1-15,1-1-1 16,-2 0 5-16,5-2-6 15,-1 0 14-15,6-3-10 16,-2 1 0-16,3-2-3 16,-3-2 4-16,1 0-2 0,-4-2 0 15,1-3 0-15,-2-3-2 16,-4-1 1-16,5 0 0 16,-3-2 2-16,6 0-4 15,-1-3 2-15,-2-1-1 16,5-1-3-16,-3-1-1 0,-1 0 2 15,-5-2-9-15,-4 4 4 16,-2-2 1-16,-11 0 7 16,-4 0 3-16,-4 0-2 15,-5-2 0-15,-1 1-1 16,-1 1 3-16,-6-4 2 0,0 1 0 16,-5 1 4-16,3-4 3 15,-6-2-5-15,3-5-3 16,-4-2-2-16,2-3 0 15,-3-3 0-15,-3-1 0 16,-2-1 0-16,-1-2 4 0,-1 0-3 16,-2-1 1-16,5-3 3 15,-2 0 0-15,-1-3-4 16,3-2 0-16,1-2 1 16,2-3-4-16,-5 0 3 15,2-6-2-15,-1 0 0 16,-2 0-1-16,-1-2 0 0,-1 5-1 15,-3-7 3-15,0 1-3 16,-6-2 2-16,3-1-2 16,-3 1 2-16,1-6 1 15,-1 1-2-15,1 1 0 16,-2 1 1-16,-1-1 0 0,1-5-1 16,-2 4 0-1,-2-3-2-15,-4 1 0 0,1-4 3 16,-2 2 2-16,1 2-1 15,-1 0 0-15,0-2-1 16,-1 0 0-16,2 0 2 0,-1 4-2 16,-3-8 2-16,3 4-3 15,-2 2 1-15,-2 1-1 16,3 1 0-16,-6-2 1 16,2 1-1-16,-2 3-1 15,0-6 1-15,1 0 0 16,-4 3-1-16,3-1 2 0,-2 2-1 15,-3-4 0-15,-1 2 0 16,1 3 0-16,-3-1-2 16,-3-1 0-16,2 1 5 15,-4 5-4-15,3 2 2 0,-1-4-1 16,1 0 1-16,-3 0-1 16,4 4 0-16,-4-4 1 15,0 2-2-15,0-2 1 16,0 2-1-16,0 2 1 15,0-2 1-15,0 0-1 16,0-3 0-16,0 3-1 0,0-3 2 16,0-2-1-16,0-1 0 15,-4 5 1-15,3 0-1 16,-1 1 0-16,-2 2 1 16,1 0-2-16,-1 3 0 15,-3-1 0-15,1-3 1 0,3 1 1 16,-1 2 0-16,1-1-2 15,-2-1 2-15,3-2-1 16,-2-1 0-16,4-1-1 16,0 0 2-16,0-8-2 15,0 2 2-15,0-1-2 0,0 3 1 16,0 1 1-16,2-1 0 16,-2 3-1-16,0 5 0 15,-5 0 0-15,-7 1 1 16,-1 4-2-16,-8 2 0 15,-6 1-17-15,-8 8 7 0,-6 2-5 16,-5 1 8-16,-5 6 2 16,-3-1-9-16,-4 3-11 15,6 1-9-15,6 1 13 16,4-1-7-16,4 2-16 16,8-4-16-16</inkml:trace>
  <inkml:trace contextRef="#ctx0" brushRef="#br0" timeOffset="25030.8404">14325 7291 165 0,'-17'4'11'0,"-3"-2"-8"15,0 2-1-15,1 1-2 16,-1 2 1-16,3-2 0 15,5 1 0-15,1-3 2 0,6-1 1 16,1 0 0-16,4 0 1 16,0-1-14-16,6-1-4 15,4 0 18-15,6 0-3 16,6 0 13-16,1-1-2 16,4-8-4-16,4-2-2 0,1-3 2 15,0 0 10-15,4-3-9 16,-5 0-1-16,3-1 0 15,-4-2-3-15,-1 4 6 16,-2 4-8-16,-10 2 1 16,0 5-4-16,-12 5-1 15,-5 11-4-15,-20 12-31 0,-22 13-15 16,-21 3-88-16</inkml:trace>
  <inkml:trace contextRef="#ctx0" brushRef="#br0" timeOffset="29952.4717">11600 8358 195 0,'5'-2'32'0,"-3"2"-22"15,1 0-11-15,3 0 3 16,1 8 0-16,1 2-2 16,0 6 1-16,1 6 0 0,-2 3 0 15,1 3 0-15,-1 6 0 16,0 4 0-16,-2 4 0 16,0 3-1-16,3 5 0 15,-4 3 1-15,-1 3-2 16,-1-2 2-16,1 4-1 0,-1-1 1 15,-2 1 0-15,2-1-1 16,-2 0 0-16,3 0 1 16,2 0-1-16,-2-5 2 15,1 2-1-15,3-4-1 16,-1 0 1-16,3-5-1 16,3-2 1-16,-4-7 0 0,1-4 0 15,-1-4 0-15,-3-5-2 16,-1-2 3-16,-3-3-1 15,-1-3 0-15,0 1 1 16,0-4-1-16,-1 0 3 0,-3 0-3 16,-1-2-1-16,-1-1 1 15,2-2 1-15,-1 2-2 16,2 0-1-16,3-3 2 16,-2 0-2-16,2-2 2 15,0 2-3-15,0-5-37 16,0-1-53-16</inkml:trace>
  <inkml:trace contextRef="#ctx0" brushRef="#br0" timeOffset="30421.1949">11432 9840 314 0,'-3'0'0'0,"-2"-7"25"16,1 0-1-16,1 2-11 15,3 1 2-15,0 0-10 16,0 3-5-16,0 1-4 16,2 0-4-16,4 0 5 15,7 0 7-15,2 1-3 16,-2 7-1-16,6 3 0 0,1-1 0 15,2 5 0-15,4-1-1 16,-1 2 2-16,2-2-1 16,2-2 0-16,-2 1 1 15,-1-4-2-15,-4-2 1 16,2-4 0-16,-4 1 0 16,-3-2-1-16,0 0 1 0,0-2-1 15,0 0 2-15,5-9-2 16,-2-6 9-16,4-4 5 15,0-6-5-15,-2-2-3 0,2-1 3 16,-1-5 2-16,1 3-6 16,-1 0 1-16,2 1-5 15,2 3 1-15,0 4-2 16,2 2-2-16,1 6-20 16,1 1-61-16,-1 7-24 15,1-5-15-15</inkml:trace>
  <inkml:trace contextRef="#ctx0" brushRef="#br0" timeOffset="31827.3488">14027 11660 226 0,'-11'0'0'0,"3"0"5"16,1 0 1-16,2-2 7 15,2 0-1-15,-1 0 12 16,4 2-12-16,0 0 1 0,0 0-11 15,6 0-12-15,7 0 17 16,4 0-5-16,10 0 0 16,6 0 0-16,10-3-2 15,3-2 1-15,12-4-4 0,3-4 6 16,5-1-3-16,7-2 0 16,-3-4-1-16,1 3 3 15,2-3-1-15,-5 0 1 16,-4 0 2-16,-1 3-5 15,-9-3 2-15,-8 6 1 16,-5-2-1-16,-8 3 3 16,-8 5-2-16,-3-2-1 0,-10 3 3 15,-3 6-1-15,-3-1 0 16,-6 2-3-16,0 0-3 16,0 0-3-16,-7 7 1 15,-8 4 6-15,-4 1 1 0,-8 4 0 16,-4 0-2-16,-9 2-1 15,1 4 1-15,-4-1 1 16,-9 0-2-16,1 3-4 16,0 1 0-16,-2-4-6 15,3 4 2-15,0-4 6 16,4-1 3-16,6-2 0 0,6-2 1 16,6-2-1-16,1-2 0 15,10-3 0-15,0-3 0 16,9-3 1-16,2-3-1 15,6 0 1-15,0 0 21 16,14-9-5-16,6-3-15 0,11-8-1 16,5 1 1-16,6-4 2 15,4 1 2-15,0 2 0 16,-2 1-5-16,-5 7 1 16,-7 0-1-16,-3 5-2 15,-7 7-7-15,-10 0-42 0,-8 0-36 16,-4 10-38-16</inkml:trace>
  <inkml:trace contextRef="#ctx0" brushRef="#br0" timeOffset="33311.8844">11716 11841 88 0,'-5'0'8'0,"1"0"-3"0,-1 0-1 16,0-3-2-16,-2 1 1 16,1-2-2-16,-1 0-1 15,0 0 1-15,0-1 4 16,-1 0 5-16,-1-3 1 0,2 1 3 15,-1 0 2-15,0 0 5 16,1 0-8-16,0 1 7 16,0 1 0-16,2-1-6 15,0 1-3-15,0 3-3 16,0 1 6-16,3-1-11 0,0 2 0 16,-1 0-1-16,1 0-2 15,0 0 1-15,0 0-1 16,1 2 0-16,-1 5 0 15,-1 4 0-15,1 0 0 16,1 1 0-16,-1 4 0 0,2 2 0 16,0 0-1-16,0 1 2 15,0 2-1-15,0 3 0 16,0-1 1-16,0 5-2 16,0 1 1-16,2 4 0 15,4 4-1-15,-3 3 1 16,3 3 0-16,-3 4 0 0,-1-1 0 15,3 2 1-15,-5 0-1 16,4 0 0-16,-4 1 0 16,3-1 0-16,-1-2 1 15,1-3-3-15,2-2 2 16,-2-2 0-16,1 0 0 0,-1-1 0 16,-1-1 1-16,0 1-1 15,-2-3 0-15,0-3 0 16,0 1 0-16,0-6 0 15,1-1 0-15,1-2-1 0,-2-3-3 16,2-3 3-16,-2-2 0 16,2-2 2-16,-1 0-1 15,2-1 0-15,-1-1 1 16,0-1-1-16,1 0 2 16,-1-1 0-16,-1-1-2 0,1 0 1 15,0-2 0-15,0 3-1 16,-1-5 0-16,1 2-1 15,0 0 2-15,0-2-1 16,-2 0 1-16,1 3 0 16,-1-3-1-16,0 3 1 15,0-2-1-15,0 2 0 16,0 0-1-16,0 0-13 0,0 1-6 16,0-1-6-16,-1 1-7 15,-5 0-10-15,-1-2-52 16</inkml:trace>
  <inkml:trace contextRef="#ctx0" brushRef="#br0" timeOffset="33858.7485">11354 13240 213 0,'2'0'9'0,"1"0"3"15,1-1-9-15,3-1-4 16,0 0 3-16,0 2-2 16,4 0 3-16,-1 0-4 15,4 2 1-15,1 3 1 0,4 4 0 16,-2 4-2-16,3 1 1 15,0 4 0-15,1 0 0 16,1-2 1-16,-4 5-1 16,0-3 0-16,0-3 1 15,-4 2-1-15,1-6 0 0,-5 3 1 16,-1-2-1-16,1-3 1 16,-2 0 0-16,-1 0 0 15,-2-3 0-15,2-1 0 16,0-1 0-16,-2 2 0 0,0-1-1 15,5 0 3-15,-3-4-4 16,0-1-35-16,-6-4-156 16</inkml:trace>
  <inkml:trace contextRef="#ctx0" brushRef="#br0" timeOffset="34389.9612">11371 13330 260 0,'-7'0'5'0,"0"-6"1"16,4 1 2-16,-1 1 2 15,2 4 6-15,2-1-8 16,0 1-8-16,2 0-11 16,11 0 9-16,2 0 4 15,9 0-3-15,3 0 1 0,7 0 1 16,2-2-4-16,6-4 3 16,-1 1 4-16,0-4-3 15,1 1 1-15,-5-2 1 16,-3 4-2-16,-2-4-1 15,-1 3 2-15,-4 2-2 16,-2-1 0-16,-1 3 0 0,-5-4 1 16,-1 6-1-16,-6 0 1 15,0 1 0-15,-5 0-1 16,-2 0 1-16,-3 0-1 16,0 0-1-16,-2 0 0 15,0 1 6-15,0 7-1 0,-2 2-1 16,-7 8 1-16,-8 11-3 15,-8 7 0-15,-7 18-1 16,-14 20 3-16,-10 15-2 16,-7 14 1-16,-7 15-2 15,-4 2-7-15,-4-10-93 16</inkml:trace>
  <inkml:trace contextRef="#ctx0" brushRef="#br0" timeOffset="36233.6216">9506 15161 217 0,'21'0'-29'0,"1"0"39"16,3 0-4-16,2-3 0 15,4 1-1-15,3 0-3 0,2 0 0 16,-1 2-1-16,7-1 1 15,-1 1-1-15,0 0-1 16,5-2 1-16,0 2 2 16,3-2-3-16,0 2 1 15,5-2 0-15,1 0-1 0,0 0 0 16,3 0 2-16,-1 1-2 16,0-1 0-16,4 0 0 15,0-1 0-15,4 3 0 16,4-4 0-16,1 4 0 15,1-3 1-15,5 1-1 0,1 0 0 16,2-2-1-16,5 1-2 16,-1-1 7-16,2 1-4 15,1-2 2-15,-1 1-2 16,3 1 0-16,-3 0 0 16,0 0 0-16,1 1 0 15,-2 0 1-15,1 1-2 0,-1-1 1 16,3 2 0-16,-2 0 0 15,1 0 0-15,-3 0 1 16,0 0-1-16,-3 0-1 16,-2 0 3-16,-1 0-3 15,2 2 1-15,-4-1 1 16,-1 3-1-16,1-1 1 0,-1 0-1 16,-5 0 1-16,-1-2 1 15,-6 2-2-15,0-2 4 16,-5 3-1-16,2-2 1 15,-4-1 2-15,1 1-2 0,-5-2-1 16,-1 2 2-16,-3-2-1 16,-5 0 0-16,-1 0 0 15,-6 0 2-15,-2 0 8 16,-6 0-3-16,0 0 1 16,-6 0-5-16,-1 0-3 0,2 3-1 15,-2 1-1-15,-1 3 0 16,-1 2-1-16,-2 2-1 15,-3 5-40-15,-10 2-20 16,-3-6-41-16</inkml:trace>
</inkml:ink>
</file>

<file path=ppt/ink/ink3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5:33.752"/>
    </inkml:context>
    <inkml:brush xml:id="br0">
      <inkml:brushProperty name="width" value="0.05292" units="cm"/>
      <inkml:brushProperty name="height" value="0.05292" units="cm"/>
      <inkml:brushProperty name="color" value="#FF0000"/>
    </inkml:brush>
  </inkml:definitions>
  <inkml:trace contextRef="#ctx0" brushRef="#br0">6990 5224 112 0,'5'0'15'0,"-1"-4"-3"15,1 0-6-15,3-1-3 16,2 4-1-16,-1-1 0 0,3 2 0 15,-2 0 0-15,2-2 1 16,3 2 1-16,-1 0 0 16,4 0-1-16,2 0-1 15,1 0 0-15,3 0-1 16,5 0 0-16,-1 2 0 0,3 0 0 16,3-1 0-16,3 4 0 15,5-4 0-15,-1 3-1 16,7 1 1-16,5-2 0 15,3 3-1-15,3-1 0 16,2 3 0-16,3-2 0 16,3 0 1-16,-3 1-1 0,3 0 0 15,2-2 1-15,0 2-1 16,5 1 0-16,2 0 2 16,2-2-2-16,5 1 0 15,2 2 1-15,1-2 0 16,1 0 0-16,1 1-1 0,4-4 1 15,1 4-1-15,4-5 0 16,3 3 1-16,3-5 0 16,1-1-1-16,3 0 1 15,-2 0 0-15,7 0 0 16,-1 0 1-16,0-3 5 16,4-2 9-16,2-1 11 0,1 2-18 15,2 0-7-15,3 0 8 16,-3 0-8-16,-1 2-1 15,-8-2 0-15,0 0 2 16,-3 2-1-16,-4 0 2 0,-5-1-1 16,4 3 1-16,-6-3-4 15,-2 3 2-15,-7 0-2 16,-5 0 4-16,-3 0-6 16,-9 0 6-16,-3 0-6 15,-6 0 4-15,-7-1-2 16,-4 1 0-16,-6 0 0 0,-9 0 0 15,-9 0 0-15,-4 4-2 16,-12 6-4-16,-11 1 5 16,-3 1-86-16</inkml:trace>
  <inkml:trace contextRef="#ctx0" brushRef="#br0" timeOffset="4906.5764">14064 5388 208 0,'1'-10'37'0,"-1"-1"-3"0,4 2-21 16,-2 4-8-16,1 0 0 15,1 0-3-15,3 4 3 16,0-1-4-16,4 0 1 16,1 2-2-16,8 0 0 15,0 0 1-15,5 0 0 0,3 0-1 16,6 0 1-16,1 4-1 15,6 0 1-15,4-2 0 16,2-2-1-16,4 2 0 16,3-2 1-16,6 4-1 15,1-2 1-15,7 2 0 0,3-1-1 16,4 1 1-16,6-1-1 16,-1 3 0-16,8-3 2 15,2 4-2-15,0-1 0 16,3-3 1-16,2 2-1 15,2-1 1-15,4 2-1 0,1-5 0 16,0 1-1-16,3 2 2 16,2-3-1-16,2-1-1 15,1 2 1-15,0-2 1 16,4 2 0-16,0 0-2 16,1 0 1-16,2 1 0 15,-3 0 2-15,5 1-3 0,0-2 2 16,-4 2-2-16,4-3 1 15,-4 3 1-15,-3-2-1 16,0-2 1-16,-3 1-2 16,1 2 2-16,2-3-2 15,0 0 1-15,0 1-1 0,3-1 1 16,-1 2 1-16,3-2-1 16,0 2 0-16,0 0 0 15,2-2-1-15,-2 3 3 16,0-3-3-16,4 0 1 15,-3 2 0-15,3-2-1 0,-1 2 2 16,1-2-2-16,1 0 1 16,-5 0 1-16,4-2-1 15,-3 2-1-15,3 0 1 16,-3 0 1-16,3 0-3 16,-1 0 3-16,-1 0-1 15,-3 0 1-15,4 0-1 0,-6-2-1 16,1 0 3-16,-3 1-2 15,0-3-1-15,-2 1 1 16,1-1 0-16,-1-2 0 16,-3 3 1-16,1-2-1 0,-6-2 0 15,0 1 0-15,0-1 0 16,-2-2-1-16,-5 2 2 16,-3 0-2-16,-3-3 1 15,-4 2 1-15,-6-1-1 16,-2 2 0-16,-2-2-1 0,-3 2 4 15,2 1-2-15,-6 1 0 16,-2 3 0-16,-3 1 2 16,-7 1-1-16,-5 0-2 15,-7 3 0-15,-6 8 2 16,-8-3-18-16,-8 0-101 16</inkml:trace>
  <inkml:trace contextRef="#ctx0" brushRef="#br0" timeOffset="6734.5755">26004 5599 161 0,'-21'-18'27'0,"0"-2"-26"16,-3 2-8-16,0 2 16 16,2 2-7-16,-2 1-2 15,1 1 2-15,-1 2-3 0,0 0 3 16,-5 2-3-16,-2 1 4 15,3 3-5-15,-1 0 1 16,-3 2 1-16,3-1 0 16,2 1 0-16,0 0 0 15,1-2 1-15,5 1-2 16,3 0 1-16,4 1 1 0,3-2 1 16,2 2 6-16,6 1 6 15,-1-1 2-15,4 2-1 16,0 0-17-16,14 0-10 15,6 0 30-15,7 0-13 0,11 2-1 16,6-1-1 0,10 1 0-16,2 0-1 0,3-2-6 15,2 2 25-15,6-2-21 16,2 2 1-16,1-2 2 16,6 0-1-16,4 0-4 0,2 0 4 15,6 0 0-15,-2 0-2 16,1-2 1-16,4 2-1 15,-1 0 0-15,2 0 1 16,3 0 0-16,1 0-1 16,3 0-1-16,0 4 2 15,-1-1-1-15,-3 2 1 0,-3-1-1 16,1-1 1-16,-5 3-1 16,0-2-1-16,2-1 2 15,-2 2-2-15,1 1 1 16,-3 1 0-16,1-2 0 0,0 4 2 15,-6-2-3-15,-3 0 0 16,0 1 1-16,-5-3 0 16,-2 0 0-16,-3-1 0 15,-2-3 0-15,-1 1-1 16,-4 0 2-16,0 0-2 16,0-2 2-16,-7 0-1 0,0 1 0 15,-4 2-1-15,-3 0-2 16,-11 1 4-16,-4 4 0 15,-8 0 0-15,-12 2-2 16,-12 1-69-16,-5-4-66 16</inkml:trace>
  <inkml:trace contextRef="#ctx0" brushRef="#br0" timeOffset="7859.4913">3630 5954 119 0,'14'-13'8'15,"1"1"3"-15,1 3 1 16,2-2 3-16,2 4-3 16,1-2-4-16,3 4 0 0,3 1-3 15,3 2-3-15,4 1 0 16,0 1-1-16,6 0 0 15,5 0 0-15,3 0 0 16,6 1 0-16,2 3 1 0,9-1-2 16,1 1 4-16,5 0-3 15,2-2 1-15,8-1 1 16,3-1-1-16,4 0 3 16,7-1 0-16,-2 1-1 15,2 0-2-15,2-2 2 16,1 2-3-16,0 0 1 0,-1 0 1 15,2 5-2-15,-4 9 1 16,-7 1-2-16,-8 0-106 16</inkml:trace>
  <inkml:trace contextRef="#ctx0" brushRef="#br0" timeOffset="12671.7622">14247 5306 151 0,'-5'-4'6'15,"4"-2"14"-15,-1 0-3 16,2 2-6-16,-2 0-2 15,0 3-3-15,2-2 0 16,0 3-3-16,0-2-1 16,0 0-2-16,0 2 0 0,0 0-4 15,7-1 14-15,7 1-5 16,-1-2-3-16,8 1 0 16,-1-2-1-16,4 3 0 15,3-2 0-15,0 0 0 16,4-1-1-16,-3 1 0 15,10 0 0-15,-1-1 1 0,4 2 1 16,3-2-2-16,2 2 1 16,1 1-1-16,1 0 1 15,0 0-1-15,0 0-1 0,-3 4 2 16,4 0-1-16,-5 0 0 16,3-1 0-16,1 4 0 15,-4-4 0-15,-1 2 0 16,2-2 0-16,-4 2 0 15,1-1 0-15,-3 0 0 16,-1 0 0-16,-1 0 0 0,-3-3 0 16,0 0 1-16,-3 1-1 15,-1 0-1-15,-3-2 2 16,0 0-1-16,0 0 0 16,-1 0 2-16,3 0-2 15,-4 0 1-15,-1 0 0 0,-2 0-2 16,-5 0 2-16,-5 0-1 15,-2 0 0-15,-3 0 0 16,-4 0 0-16,-1 0-2 16,-2 0-5-16,0 3-2 15,0 1 15-15,0 2 0 16,-10-1 14-16,3 4-18 0,-3-4-37 16,-1-2-43-16</inkml:trace>
  <inkml:trace contextRef="#ctx0" brushRef="#br0" timeOffset="16437.1061">25295 5465 187 0,'-7'-7'1'15,"0"-2"2"-15,4 3-2 16,-3 1 1-16,6 3 2 16,0 1-1-16,0-2 0 15,2 3 1-15,12 0-1 16,10-1 1-16,4 1-1 0,13 0-4 16,10-2 3-16,7 2-3 15,3 0 6-15,3-3-1 16,6-1-2-16,1 0 0 15,2-4-1-15,2-3 1 16,1 0 1-16,-6-1 0 0,1 1 2 16,-5 0-1-16,-3 5-2 15,-5 1 1-15,-9 4-2 16,-8 1 0-16,-7 0-1 16,-9 6 1-16,-5 0-7 15,-8-2-132-15</inkml:trace>
  <inkml:trace contextRef="#ctx0" brushRef="#br0" timeOffset="24108.6353">6608 6995 282 0,'7'0'0'0,"-2"-5"5"16,2 0-3-16,0-1-1 15,5 5 0-15,-2-1-1 16,3 0 1-16,1 0-1 16,0 2 0-16,4 0 0 15,4 0 1-15,2 0-1 16,0 0 0-16,7 0 0 0,3 4 2 15,1-2-2-15,2-2 0 16,4 0 0-16,3 1 0 16,2-1 0-16,3 0 0 15,0 0 0-15,4 0 0 16,-1 0 0-16,8 0 0 0,-6 0 2 16,6 0-2-16,-1 0-2 15,7 2 4-15,2 0-2 16,0 0 0-16,0-2 0 15,3 1 0-15,2 1 0 16,-2-2 0-16,4 0 0 16,3 0 1-16,-1 0-2 0,6 0 1 15,3 0 0-15,-1 0 0 16,2 0 0-16,-1 0 2 16,-1 0-3-16,1 0 3 15,-4 0-3-15,3 0 2 16,-2 0 1-16,1 0-3 0,-2 0 2 15,-1 0 1-15,-1 0-2 16,-2 0 1-16,-2 0 1 16,-1 0-2-16,0-2 2 15,-1 2-1-15,-2-1 0 16,-2 1 1-16,-3 0-1 0,-4 0 0 16,1 0 0-16,-3 0 1 15,0 0-2-15,-1 0 2 16,-5-2-2-16,2 0 0 15,-3 0 1-15,-3 1-1 16,-1-1 0-16,0 2 0 0,-4 0 0 16,0 0 2-16,-3 0-2 15,-3 0 0-15,-3 0 0 16,1 0 1-16,-4 0-1 16,0 0 0-16,-4 0 2 15,3 0-3-15,-3 0 2 16,-1 0-1-16,2 0 0 0,-3 0 0 15,-1 0 0-15,-3 0-15 16,-5-9-191-16</inkml:trace>
  <inkml:trace contextRef="#ctx0" brushRef="#br0" timeOffset="29499.313">4165 9566 327 0,'0'-6'-8'16,"-2"-3"16"-16,-4 1-2 15,2 0-1-15,1 1-2 16,-1 1 0-16,1 2-2 15,-4-1 0-15,2-1 0 16,-2 0 0-16,0 3 0 0,-2 1-2 16,0 2-4-16,-5 0-12 15,1 0-6-15,-6 9 7 16,-5 5 6-16,-3 2 3 16,0 2 4-16,-2 5 3 0,-1 1-3 15,-1 2 3-15,2-1 1 16,-1 6 1-16,-1-1 0 15,3 6 0-15,0-2-2 16,4 7 5-16,2-1 4 16,0 4 1-16,5 2-3 15,2 0-2-15,3 2-3 0,1 2 0 16,5 2-2-16,3 4 1 16,3 2-1-16,0 3 1 15,0 5-1-15,3 4 0 16,4 5 1-16,1-2-1 15,1 8 0-15,-2 0 0 0,0 1 1 16,-3-4 3-16,-2 0 5 16,-2 0 3-16,0 0-5 15,-3 4 0-15,-7 0-1 16,-2 4-1-16,-5 1 2 16,0 6-1-16,-5-4-3 0,-2 0 1 15,-4-1-3-15,0-5 1 16,-2-1-2-16,-1-5 0 15,-1-2 2-15,0-5-2 16,0-1 0-16,-2-6 1 16,-2-3 0-16,0-5 0 15,0-5 0-15,-4-3-2 0,1-6 2 16,1-4-1-16,-1-6 0 16,2-1 0-16,2-5 2 15,4-7-2-15,2-2 0 16,5-4 0-16,2-3 0 15,4-3 0-15,4-3 1 0,1-1-2 16,4-2 2-16,2 0-1 16,0 0 0-16,1 0 1 15,2 0-2-15,3-2 2 16,-3 2-1-16,4-2 1 16,0 2-1-16,0 0-5 0,2-1 4 15,3 1 0-15,5 0 3 16,-1 0-2-16,1 0 2 15,3 0-2-15,1 5 0 16,3 6 1-16,-2 0 0 16,4 4-1-16,1 7 1 15,-1-1-1-15,1 5 2 0,1 0-2 16,1 6 1-16,0 0 0 16,-2 1-1-16,2 2 0 15,2 4 0-15,-1 2 1 16,1 2-2-16,0 0 2 0,0 3-1 15,-2-1 0-15,0 1 1 16,-3 2-1-16,-1-1-1 16,-2 3 1-16,2 1 1 15,-6 3 0-15,1-1-1 16,-2 1 0-16,-1-1 1 16,2-1-1-16,-4 0 0 0,5-1 0 15,-4-1 0-15,0 2 0 16,1-2 0-16,-2 0 0 15,-1 0 0-15,-2 2 0 16,-1 2 0-16,-1 1 0 0,-1 0 1 16,2 2 0-16,-3-2-1 15,4 1 0-15,-2 0 0 16,-1 0 1-16,3-2 0 16,-3-1-2-16,1-1 1 15,1 1-2-15,1-1 4 16,1-1-2-16,0 2 0 0,-1 2 1 15,3-2-1-15,2 1-1 16,-1-2 2-16,1-2-1 16,2 3 0-16,2-1 0 15,-4-2 0-15,3-2 0 16,-2 0 1-16,1-1-2 16,1-1 1-16,1-4 1 0,4 3-1 15,-4 0 0-15,4 0 0 16,-1-1 0-16,1-1 0 15,0 2 0-15,1-5 0 16,1 3 0-16,2-2 0 16,1 0-1-16,0 0 1 0,2-2 0 15,-1 3 0-15,1-5-1 16,0 0 1-16,0-3 0 16,-1-3-1-16,-1-3 1 15,-2-1 0-15,3-2 1 0,-3 0-1 16,0-4 3-16,1 0 0 15,5-3 3-15,4-3-5 16,4-3 1-16,6-3-1 16,-6-5-2-16,-7-4-80 15</inkml:trace>
  <inkml:trace contextRef="#ctx0" brushRef="#br0" timeOffset="33795.8976">1693 13686 238 0,'-4'-25'23'0,"-3"-3"21"0,1-3-19 16,3-3 0-16,-1-1-5 15,3-1-2-15,1-2-10 16,0-2-4-16,1-2-2 15,11-1-1-15,0-2 0 16,3-4-1-16,6 1-1 0,0 0 2 16,3 0-1-16,-1 7-2 15,-2 7-9-15,-2 11-3 16,-9 7-23-16,-5 14-54 16,-5 5-92-16</inkml:trace>
  <inkml:trace contextRef="#ctx0" brushRef="#br0" timeOffset="34014.6408">1759 13444 231 0,'4'3'28'16,"1"2"-20"-16,5 4-8 15,3 2 23-15,9 7-7 16,4 3-1-16,8 6-4 15,5 5-4-15,-2 2-2 16,7 0-2-16,-3-2-2 0,0-4 1 16,-3-8-1-16,2-9-1 15,-10-11-87-15,-6-11-63 16</inkml:trace>
  <inkml:trace contextRef="#ctx0" brushRef="#br0" timeOffset="35733.2778">2226 13384 340 0,'0'0'19'0,"0"-1"-8"16,0-8-11-16,0-3-5 15,0 0 14-15,0-8-7 16,0 2 0-16,0-5-1 0,0-2 1 16,0 0-3-16,0-2 2 15,-4 2-1-15,-3-2-1 16,-1 6-3-16,-5 1-6 0,2 6 4 16,-4 3-3-16,1 7 1 15,-1 4 5-15,2 0 3 16,-4 10 0-16,3 4 0 15,2 2 0-15,2 1 0 16,1 4 1-16,6 0-1 16,0 4 0-16,3 1 0 15,0 2-1-15,5 1 1 0,5-4 0 16,5 3-1-16,1-6 0 16,4-4 1-16,-5-2 0 15,4-7-2-15,-3-5 0 16,-2-4 0-16,3-7-4 0,-3-8-5 15,1-6 15-15,-3-5-9 16,2-9 1-16,-3 0 4 16,0-1 0-16,-3-4 2 15,4 1-1-15,-5 0 0 16,0 2 0-16,-2-1-2 0,-2 4 1 16,-3 2 0-16,0 2 0 15,-1 2 0-15,-10 4-3 16,-1 6 3-16,-6-2 2 15,2 10 2-15,-2 1-1 16,-1 4 3-16,2 1-2 16,4 4-3-16,-1 0 0 0,2 0-2 15,2 8 3-15,0-2-2 16,1 3 0-16,1 0 1 16,1 4-1-16,2-2 0 15,0-1 0-15,3-3 0 16,2 0 0-16,0-1-2 0,2-4 0 15,6-2 0-15,3 0 2 16,2 0 2-16,3 0 1 16,2-6 3-16,4 1-1 15,0-2-1-15,4 1-2 16,-3 1-1-16,1 2 1 0,1-1-2 16,-4 0-2-16,1 1 5 15,-7-2-4-15,4-3 2 16,-4 3-4-16,-5-2-2 15,-1 0-34-15,-6-2-60 16,-1 0 21-16,-2-2-4 16,0-2 100-16,-7-1 19 0,-5 2 18 15,-3-1 6-15,-2 1-6 16,0-1-27-16,0 2-11 16,0-1-4-16,7 3 1 15,2 4-2-15,6-2-7 0,2 3-2 16,0 1-6-16,6 1 3 15,3 0 0-15,5 2 0 16,2 0 0-16,-3 0 0 16,0 0 0-16,-3 0 2 15,-1 4-2-15,-4-1 0 16,-1-1-1-16,0 0 3 0,-2-2-3 16,-2 1 2-16,0-1 1 15,-2 0 0-15,-8 0-1 16,0-3-1-16,-2-6 1 15,-1-2-1-15,-1-1 0 16,-1-1 1-16,3-3-1 0,3 2 0 16,1-2-1-16,3 5 1 15,3-1-1-15,0 3 0 16,2 1-9-16,0 3 10 16,4 4-1-16,4-1 1 15,4 2 1-15,5 0 0 0,0 0-2 16,-3 0 2-16,1 2-1 15,-5-2 0-15,0 1 2 16,-5-1-4-16,-3 0 2 16,-1 0 0-16,-1 0 2 15,0 0-1-15,0-1 1 16,-3-6 0-16,-5-1-1 0,1-3 0 16,-2-3 0-16,1 0 0 15,0-6 0-15,1 0-1 16,0 0 2-16,3-4-4 15,1 5 3-15,3 1-2 16,0 4 1-16,0 3-1 0,0 4 1 16,9 3-1-16,-2 2 0 15,2 2 0-15,2 0 0 16,1 2 1-16,1 5 1 16,-1 2-1-16,3 0 1 0,-1-2-2 15,3 0 1-15,-4-3 0 16,1-4 0-16,0 0 0 15,-4 0-1-15,0-9-1 16,-3-2 2-16,-4-1 2 16,-3-1-1-16,0-5 1 15,0 4 1-15,-7-4-2 0,-4 2 4 16,-1-4-1-16,-2 1 1 16,2-1-2-16,0 2-1 15,-1-1 0-15,-1 1-2 16,3 2 1-16,2 4-1 15,2 1 0-15,2 7 1 0,-1 2-1 16,5 2 0-16,1 4 0 16,0 10 0-16,0 5 1 15,0 0-2-15,8 7 2 16,5-2-1-16,3 2-1 16,8-4 2-16,2-1-3 15,3-3 2-15,9-4-1 0,-2 3 1 16,0-3 0-16,-4 0-8 15,-5 4-22-15,-8 1-22 16,-9 6-60-16</inkml:trace>
  <inkml:trace contextRef="#ctx0" brushRef="#br0" timeOffset="36123.8646">2181 14068 363 0,'0'7'19'0,"-1"-7"22"16,1 0-40-16,0-9-12 15,3-5 13-15,9-13 6 16,5-7-5-16,7-10-3 16,2-13 3-16,9-13-3 0,2-9 0 15,4-6 0-15,3-12-2 16,0-6 2-16,2-7 0 16,2-1 0-16,2-2 2 15,-5 5-5-15,2 2 6 16,-5 10-6-16,-1 11 2 15,0 6 2-15,-4 11-2 0,-1 11 1 16,-4 13-5-16,-10 9-91 16,-8 14-123-16</inkml:trace>
  <inkml:trace contextRef="#ctx0" brushRef="#br0" timeOffset="39498.9833">7862 7596 170 0,'28'-22'12'15,"0"0"-7"-15,-1-1 0 16,4 1-2-16,1 3 6 16,0 1 0-16,3 2 0 15,-1 0 0-15,4 3 3 0,-1 2 9 16,3 3-20-16,4 3 1 15,2-1 0-15,2 2-2 16,2 3-18-16,1-1 37 16,3 0-19-16,-1 2 0 15,-1-2 0-15,1 2 0 0,0-2 0 16,-2 2-15-16,3 0 14 16,0 0 0-16,-1 0 2 15,1 2-1-15,0 4 1 16,2-3-2-16,-3 3 2 15,3-3-1-15,-2 2 0 0,0 1-12 16,-4-2 25-16,2 1-9 16,-3-2-2-16,-3 1 7 15,2 1-9-15,-6-1 0 16,1-1 2-16,2-1-3 16,-2 0 1-16,1-2 0 0,-2 0 0 15,-4 0 1-15,-1 0-1 16,-2 0 0-16,-1-2 0 15,-5-2 0-15,-2-1 0 16,-1 0 1-16,-2 0-1 16,-4-2 0-16,-1-1 0 0,0 1 1 15,-6-2-1-15,1 0 1 16,-4 0 0-16,3 1 1 16,-4-3 0-16,-2 2-1 15,-2 0 8-15,1 0 1 16,-4 0-4-16,0 0 3 15,-2 0-2-15,0 4-2 0,0-2 0 16,0 2 1-16,0-1-2 16,0 2 2-16,0 1 0 15,0 3-2-15,0-2-2 16,0 2 0-16,0 0-4 16,0 0 1-16,0 0-2 0,0 0 4 15,5 2-1-15,4 1 0 16,-1 3 1-16,5 1 0 15,3 2-2-15,4 0 1 16,2 0 1-16,5 0-2 16,5 1 3-16,1-1-3 0,4 0 1 15,4-2 1-15,6 2-1 16,3-2 2-16,6-1-2 16,0-1 0-16,0-1 0 15,3-1 0-15,0-1 0 16,1 0 0-16,2-2 0 15,5 2 2-15,1-2-1 0,1 0-2 16,7 0 4-16,1 0-3 16,3 0 1-16,1 0 0 15,4 0 0-15,-2-4-1 16,0 0 1-16,-1 1 0 16,1-1 0-16,-2 1 0 0,-1-1-2 15,1 1 2-15,-2 1-1 16,2-2 0-16,0 3 1 15,3-1-1-15,-1 0 1 16,3 2-2-16,-1-2 2 16,-2 2-2-16,-1 0 1 0,-6 0 1 15,0 0-1-15,-8 0 1 16,-1 0-1-16,-6 2 0 16,0 5-1-16,-4-2 1 15,-1 2-1-15,-2 2 2 16,-2 2-2-16,-3 1 2 0,-5 1-1 15,0-2 0-15,-5 5-1 16,-2-2 0-16,-4-1 1 16,-3 1 0-16,1 0 0 15,-4 1-1-15,0-1 1 16,-4 2 1-16,-2-2-1 16,-2-1-1-16,1 1 1 0,-5-3 1 15,0-1-1-15,-3 1 0 16,2-2 1-16,-2-2-1 15,-3 0 0-15,2 2 1 16,-1-2-3-16,1 4 2 16,-3-2 0-16,-1-2-1 0,-4-7-141 15</inkml:trace>
  <inkml:trace contextRef="#ctx0" brushRef="#br0" timeOffset="41014.4893">15398 7745 231 0,'-26'-6'14'16,"9"-5"5"-16,0-1 10 16,5 2-4-16,-1-1-10 0,1 0-5 15,3-2 6-15,-2 1-11 16,2-2 0-16,2 1-2 15,-1-1 0-15,5 0 1 16,1-2 4-16,2-2-4 16,13 0-4-16,8-2-1 15,13-3 5-15,8 2-2 0,9-3-2 16,9-1 0-16,5 0 0 16,3 1 1-16,5-3 0 15,3 2-2-15,3-2 1 16,2 1 0-16,7 0 0 15,-1 2 1-15,3 0-1 16,8 3 0-16,0 1 1 0,3 2-1 16,2 1 0-16,4 2-1 15,0 1 1-15,0 3 0 16,0 2 1-16,-4 1-1 16,-1 2 0-16,0 1-1 0,-2 3 0 15,0 0 1-15,-3 2 2 16,-4 0-4-16,-1 0 3 15,-4 0-1-15,-6 0 0 16,-6 2-1-16,-1 1 1 16,-1-3 0-16,-6 2-9 15,-5-2 9-15,-2 0 1 0,-2 0 0 16,-6-2-1-16,-9-5 2 16,-3 0-2-16,-3-4 1 15,-4 3 0-15,-7-5-1 16,-4 1-1-16,-3 1 2 15,-1-2-1-15,-4 3 2 0,-4-3-2 16,-3 1 0-16,-3-1 0 16,-3 4 0-16,-2-3 0 15,0-1 0-15,0 5 0 16,0-2 1-16,0 2 0 0,0 1 0 16,0 1 1-16,0 2-1 15,0 1-1-15,-2 1 1 16,2 0-1-16,0 2-2 15,0 0-3-15,2 0-2 16,6 9 7-16,1 0 2 16,8 4-2-16,-1 1 0 0,3 0 0 15,7 2-1-15,-1-1-1 16,4 1 2-16,3 2 0 16,7-3-1-16,4 2 2 15,4-1 0-15,4-2-1 16,0 0 1-16,1-1 0 15,4-1 0-15,0-3-1 0,1-2-1 16,2 1 2-16,8 0 0 16,1-1-2-16,4 0 2 15,6 1-1-15,0-1 1 16,3 0-1-16,6 0 2 0,-2 2-2 16,3-4 0-16,0 2 0 15,4 1 0-15,-2-3 0 16,-2 2 0-16,-5 0 0 15,-5 0 0-15,0 1 1 16,-8-1-2-16,-2 2 2 16,0 1-1-16,-2 1-1 0,0 3 2 15,0 3-2-15,0 0 1 16,-6 5 0-16,-5-3 0 16,-1 1 1-16,-7 1-1 15,-5 1-1-15,-4-3 1 16,-3-1 1-16,-3 2-2 15,-8-2 1-15,0-2 0 0,-4 1 0 16,-6 1-3-16,1 2 3 16,-5-1 0-16,2 3 1 15,-2-2-1-15,2-1-10 0,3-8-87 16</inkml:trace>
  <inkml:trace contextRef="#ctx0" brushRef="#br0" timeOffset="42405.0197">22146 7782 351 0,'-11'-11'-9'15,"6"-6"15"-15,1 6 15 0,4-1-13 16,0-1-3-16,7 2-5 15,6-1-1-15,5-2 2 16,6-3-1-16,7 1 2 16,6-1-2-16,5-1-6 0,11-6 12 15,3 3-10-15,6-4 5 16,5-2-4-16,4 0 1 16,2 1 2-16,5-3 1 15,3 2-2-15,5-1 0 16,-2 0 3-16,6 1-1 15,2-4-1-15,-1 3 0 0,4-2 0 16,-1 1 0-16,1 0 1 16,-5 1-1-16,3 1-2 15,-3 2 3-15,-2 2-5 16,-2-2 4-16,-4 5 2 16,0-1-6-16,-5 3 4 0,-5-1 1 15,-2 1 1-15,-4 0-2 16,5 1 2-16,-5 2-1 15,2 0-1-15,0 1 3 16,-2 1 0-16,-3 1-1 16,-2-1 0-16,-3 1-1 0,-6-1-1 15,-6 1 2-15,-4 2-1 16,-8-3 0-16,0 1 0 16,-7-1 1-16,-1 0-2 15,-7-1 2-15,-1 2 2 16,-4 0-1-16,-1 2 1 15,-2-1-2-15,-3 3 0 0,-2 1-1 16,0 2 0-16,-1 0 0 16,-2 1-1-16,4 3 0 15,1 1 0-15,1 0-1 16,3 0-1-16,6 1 2 0,2 8 0 16,3-1-1-1,-1 3 1-15,5 1 0 0,0 1 0 16,0-1 0-16,5 4 0 15,1-1 0-15,1 1 0 16,5 0 0-16,2 2 0 16,6 0 0-16,4-1 0 0,2 3 0 15,6 0 1-15,2-1-2 16,7-3 2-16,3 2-1 16,6-4 0-16,4 1-1 15,5-3 2-15,0 1-1 16,2-3 1-16,2-1-1 0,3 0-2 15,-3-2 4-15,5-2-2 16,0 3-1-16,6-1 2 16,-2-2-1-16,1 2 1 15,2-1-1-15,0 1 0 16,-2 0 1-16,0-2-1 0,2 1-1 16,-4 1 1-16,-1-2 1 15,-6 0-1-15,-1 1-1 16,-4-1 4-16,-2 0-3 15,-2 3-2-15,-1-1 2 16,1 0 0-16,-5 0 0 0,0 2-1 16,-4 3 2-16,-4-1-1 15,-1 2 0-15,-5 1 3 16,-4 6-4-16,1 3-1 16,1 2 4-16,-4 5-4 15,3 4 2-15,-7 2 0 0,-1 3-2 16,-4-2 2-16,-8 3-1 15,-6-5 0-15,-3 1 1 16,-6-4 0-16,-6-3 0 16,0-3 0-16,-10-2-1 15,-8-1-32-15,-1-6-20 16,-15 0-19-16,-11-6-43 16</inkml:trace>
  <inkml:trace contextRef="#ctx0" brushRef="#br0" timeOffset="43826.8064">11500 7215 309 0,'5'-7'-9'15,"-5"-2"11"-15,2 1 1 16,-1 2 5-16,3 2-2 16,1 2-1-16,5 0-4 15,4 2-2-15,-2 0 2 16,6 0-1-16,0 6 0 0,2 2 0 15,0 3 0-15,-5-2 1 16,-1 0 0-16,-4-2-1 16,-3-3 0-16,-5-4 0 15,-2 0 8-15,-2 0 4 16,-10-4-5-16,-7-3-4 16,-4-4-1-16,-6-1 0 0,0-4-2 15,-1 0 0-15,2-6 2 16,1 1-2-16,7 2 2 15,1 1 2-15,4-2 0 16,4 6-2-16,2 1 0 16,5 3-2-16,2 0 1 0,2 3-3 15,0 2-3-15,14 0-3 16,3 1 1-16,5 2-7 16,3 0 16-16,-1 2-4 15,7 0 2-15,-2 4 0 16,0 7 0-16,1-1-2 15,-1 5-2-15,-2-3 4 0,-3 4 0 16,-4 1 0-16,-6-4 0 16,-6 0 2-16,-4 0-2 15,-4-1 2-15,0-1 0 16,-4 1 4-16,-6 1-4 0,-5-1-1 16,1 1 1-16,2-2-4 15,2-3-26-15,5-4-25 16,5-4-17-16,0-5-57 15</inkml:trace>
  <inkml:trace contextRef="#ctx0" brushRef="#br0" timeOffset="44014.2844">11819 6928 387 0,'5'0'5'16,"-1"-2"-1"-16,3 2-10 15,4 7 5-15,3 11 2 16,6 3-1-16,-1 8 0 16,6 1 0-16,4 4-3 15,-2-6-92-15,-1-6-72 0</inkml:trace>
  <inkml:trace contextRef="#ctx0" brushRef="#br0" timeOffset="45092.3204">19163 6699 346 0,'2'0'-28'15,"6"0"31"-15,-3 0-14 16,2 0 11-16,0 4-3 16,0 7 5-16,2 3-2 0,3 4 0 15,-3 0 1-15,4 1-2 16,-1-1-17-16,2-4 33 16,-6-1-15-16,-1-6 0 15,0-2-2-15,-2-3-1 16,-4-2 8-16,-1 0 21 0,0-2 33 15,-8-9-26-15,-4-3-34 16,-6-4 4-16,-5-1-2 16,-4 1 1-16,-3-2 0 15,1-2-3-15,0 7 3 16,6 0-3-16,4-2 1 16,7 5 1-16,5 0-1 0,7 4-1 15,0 1-4-15,12 1-16 16,8 1-15-16,7 1 14 15,6 2 18-15,1 2 4 16,-2 0 1-16,-2 2-1 0,-1 7 0 16,-7 5-1-16,-1 3-2 15,-4 2 1-15,-3 1 0 16,-1 1 1-16,-6 2 2 16,0-1 2-16,-6 1-2 15,-1 0 1-15,0 0-1 16,-8 0 1-16,-5-3-15 0,0-6-55 15,1-8-72-15</inkml:trace>
  <inkml:trace contextRef="#ctx0" brushRef="#br0" timeOffset="45389.1734">19619 6634 340 0,'24'-10'-30'0,"-1"1"31"16,-2 4 0-16,3 4 0 15,-4 1-1-15,-3 3-6 16,0 13-2-16,-7 2-6 16,-3 4 17-16,-3 4-1 15,-4-3 0-15,0 4 1 16,-6-6-1-16,0 2 1 0,-3-7-2 15,5-2 1-15,4-1-1 16,0-6-4-16,18-1 0 16,16-4 2-16,11-2 4 15,15-8-79-15</inkml:trace>
  <inkml:trace contextRef="#ctx0" brushRef="#br0" timeOffset="46389.1009">26189 6626 231 0,'-7'-26'9'15,"0"0"-11"-15,7 4 52 16,0 2-22-16,0 2-11 15,0 4-2-15,4 2-6 0,-2 4-6 16,1 3 0-16,0 1-2 16,1 4-5-16,-1 0-7 15,2 2 11-15,0 9 1 16,2 1 0-16,2 4-3 16,0 2 1-16,0 1 2 15,2-1-1-15,2-1 1 0,-3-2 0 16,-1-4-4-16,-3-4-1 15,-3-3 6-15,-1-3-1 16,-2-1 0-16,0 0 14 16,0 0 1-16,-2-7-1 0,-5-5-11 15,-4-3-4-15,-3-9 1 16,-1 0-1-16,0-6 2 16,-2 0-2-16,5 0 0 15,0-2 1-15,7 6-1 16,2 4-1-16,3 4 2 15,0 0-2-15,5 5-2 0,6 4-4 16,7 4 8-16,4 4-1 16,5 1-1-16,7 3 0 15,0 11 1-15,1 4-1 16,-4 5-1-16,-4 4 2 16,-3 0-2-16,-12 5-2 0,-5-5-3 15,-7 2 9-15,-4-3-2 16,-11-1 2-16,-7-4-2 15,0-2 2-15,-1-2 3 16,2-3-3-16,0-2-1 16,11-2-1-16,3 2-1 0,7-6-18 15,0-3-80-15,9-3-67 16</inkml:trace>
  <inkml:trace contextRef="#ctx0" brushRef="#br0" timeOffset="46904.6983">26678 6278 343 0,'9'-10'4'0,"2"-2"0"15,3 1 2-15,1 1 0 16,4 5-5-16,4-2 0 16,3 5-1-16,2 1 0 0,1 1 0 15,2 0 1-15,-6 0-2 16,0 3 1-16,-4 6 1 16,-2 0-2-16,-4 7-1 15,-3-2-1-15,-5 6-1 16,-2-2 4-16,-3 1 1 0,-2 5-1 15,0-3 0-15,0 2 1 16,-2-5-1-16,-2 2 1 16,3-2-1-16,-1 1 1 15,2-2-1-15,0 2 0 16,0-1 0-16,10 1-1 0,4-1-1 16,1-2 0-16,4-2 3 15,-2 0-1-15,-2-6 2 16,-5-1-2-16,-1-2 0 15,-7 3 0-15,-2-3-4 16,-6 2 7-16,-14 1-2 0,-11 3 4 16,-11 3-3-16,-9 4-4 15,-5-1-42-15,0-5-77 16</inkml:trace>
  <inkml:trace contextRef="#ctx0" brushRef="#br0" timeOffset="48263.9791">25223 5495 245 0,'2'0'-19'0,"-2"0"24"0,0 0 2 16,0-2 22-16,5 1-14 16,5 1-10-16,7 0-15 15,7 0 6-15,8 0 4 16,4 0-1-16,5 3 1 15,8 1 2-15,-2-1 1 0,3 3-2 16,4-3-1-16,4 1 1 16,6-1-15-16,4 1-3 15,8-2 9-15,6 1 13 16,6-1-30-16,7 0-13 16,4-2 5-16,6 0 21 0,3 0 18 15,4 0 1-15,3 0-6 16,1 1 1-16,3-1-1 15,-2 3-1-15,2-3 1 16,-4 1-1-16,-3-1 2 16,0 0 0-16,-5 0 8 15,-4 0 6-15,-2 0 1 0,-3 0 0 16,-6-1-4-16,-8 1-3 16,-7-3-3-16,-8 3 0 15,-10 0-2-15,-11 0-4 16,-6 0 2-16,-8 0-3 0,-7 0 3 15,-8 0-3-15,-2 0 0 16,-5 4 0-16,-3 2-1 16,-1 2-4-16,-5 2 2 15,-3 0-37-15,0-3-24 16</inkml:trace>
  <inkml:trace contextRef="#ctx0" brushRef="#br0" timeOffset="54341.8817">7604 8685 264 0,'-12'0'18'16,"1"-4"-16"-16,0-1 1 15,4 1 1-15,3 1-2 16,2 1 4-16,0 0 0 16,2 2 0-16,0-2-2 0,2 0-3 15,8 1-5-15,0-1 9 16,9-2-6-16,5 1 3 15,3-1 0-15,4-1 1 16,3 1-2-16,2-1 0 16,4-1 0-16,-1 3-1 15,4-1 1-15,4 3-1 0,2-3-1 16,4 2 2-16,4-1-2 16,3-1 1-16,4-1-3 15,4 1 3-15,5-1 1 16,2 1 0-16,4-1-1 15,-2 1 0-15,2-1-1 0,4 2 0 16,-3-3 1-16,7 2-2 16,1-1 0-16,0 0-1 15,2-2 1-15,5 1 2 16,-2 1-1-16,2-1-5 0,0 3 6 16,0-2 0-16,4 1 0 15,1 0 0-15,3 3-2 16,-1-5-8-16,3 3 0 15,-3-2 6-15,2 1 4 16,1 0-2-16,-1 1 5 16,5-1-3-16,-5 0 0 15,4 1 0-15,-4-2 0 0,7-3 1 16,-3 5-1-16,4-4 1 16,-3-2-1-16,3 4 0 15,-5-3 0-15,-1 1 0 16,0-1 1-16,-2 0 0 0,-1-1-2 15,-5 1 1-15,-1-2 0 16,-7 3 1-16,-4 0-1 16,-7 0 0-16,-5 2 0 15,-6-2 1-15,0 1 0 16,-7 1-1-16,-2-1 0 16,-4 3 1-16,-5 3 0 0,-2 0 0 15,-2 0-2-15,-5 0 1 16,-4 7 0-16,-6-1-58 15,-11-5-121-15</inkml:trace>
  <inkml:trace contextRef="#ctx0" brushRef="#br0" timeOffset="59998.4442">8887 9797 105 0,'-8'2'13'15,"3"0"-8"-15,3 0-1 16,-3 0 1-16,3 0 0 0,-2-1 0 16,3 1-3-16,-1 1-1 15,0 1 0-15,2 0 3 16,-4-2 0-16,4 1 4 16,0-3 2-16,0 0 7 0,0 0 1 15,8 0-1-15,0-5-17 16,3-4 7-16,2 0-3 15,-1-2 1-15,-1 1-2 16,-2 1 1-16,0-4 5 16,0 3-3-16,-3 0 0 0,1 2-1 15,0 1 0-15,-2-1 0 16,0 3-3-16,3 1-1 16,-3 1-1-16,2 1-1 15,-3 0 1-15,1 2-4 16,-2 0-2-16,4 0 3 0,-4 7-1 15,1 4 3 1,1 3 3-16,-2 4-3 0,-1 4 2 16,0 0 1-16,0 9-2 15,-2 0-2-15,0 6 4 16,0 1-2-16,-2-1 4 0,-5 2-1 16,0-1 1-16,0-3-2 15,1-1 2-15,2-5-2 16,1-6-1-16,-1-2-1 15,1-4 0-15,1-1 0 16,-1-1-4-16,-3-5-57 16,-2-3-12-16</inkml:trace>
  <inkml:trace contextRef="#ctx0" brushRef="#br0" timeOffset="60202.0454">8921 10279 368 0,'32'-12'10'16,"7"-12"4"-16,17 2-5 0,14 0-3 16,9 1-2-16,7 4-3 15,0 5-3-15,-8 1-9 16,-12 1-132-16</inkml:trace>
  <inkml:trace contextRef="#ctx0" brushRef="#br0" timeOffset="61108.1916">5742 10402 198 0,'1'0'2'0,"4"0"2"16,2-5-1-16,0 0 4 16,8-1-6-16,-1-1 2 15,4 0-1-15,1-2-2 16,1 2 0-16,2-2 0 0,-3 2-6 15,3-2-5-15,-2 0-30 16,-4 0 3-16,-3 2 4 16,-3 2 19-16,-3 0 15 15,-3-1 12-15,-4 4 5 16,0 2 32-16,-4 0-21 16,-8 2-22-16,-8 11-4 0,-5 1-1 15,-2 5-1-15,-2 1 1 16,3-1-1-16,6 2 0 15,3-4 1-15,7-2-5 16,1-5-98-16</inkml:trace>
  <inkml:trace contextRef="#ctx0" brushRef="#br0" timeOffset="62842.6705">9011 10891 189 0,'-10'2'6'0,"3"-2"13"0,0 0 2 15,0 0 5-15,3 0-8 16,-2-4 15-16,5 2-20 15,-3-3 1-15,4-1-6 16,0 1 1-16,0-2-5 16,0-2-3-16,7-2 2 0,3-1 3 15,2-1-2-15,0-1-8 16,3 0 7-16,-1-1-2 16,1 1 1-16,-5 2-1 15,2 1-1-15,-2 2 1 16,-3 4-1-16,-2 2 0 15,3 1-3-15,-4 2 2 0,1 0-4 16,0 6 0-16,2 9 4 16,-2 6-2-16,0 8 3 15,-2 5 0-15,-3 3-1 16,0 6-1-16,0 0 5 16,-6 2-2-16,-3-6 1 0,-1-3-2 15,-3-5-6-15,1-5-18 16,-2-2-20-16,-1-4 5 15,1-2 6-15,-1 0-3 16,3-4 12-16,0-3 20 16,4 0 3-16,-1-6 2 15,4 0 3-15,-1-1 13 0,4-2 3 16,0-2 1-16,2 0 13 16,0 0-2-16,6 0-24 15,8 0 1-15,8-8-1 16,9-2-3-16,8-3-3 15,7 1-3-15,1-3-1 0,-1-3-110 16</inkml:trace>
  <inkml:trace contextRef="#ctx0" brushRef="#br0" timeOffset="63826.9839">5502 10468 125 0,'10'0'32'0,"1"-5"-31"0,7-11-68 16</inkml:trace>
  <inkml:trace contextRef="#ctx0" brushRef="#br0" timeOffset="65280.2228">8931 10969 23 0,'7'-14'161'16,"3"-2"-152"-16,-3-2 7 15,3 1 7-15,-3 0 9 0,5 1-11 16,0 0-7-16,-2-2-6 16,2 2-3-16,0-1-1 15,-1 2-3-15,-2 0 1 16,0-1-1-16,-4 5 0 15,0 0 3-15,-1 1-3 0,-2 4 1 16,0 2 0-16,0 0-2 16,-2 3-3-16,1 1 0 15,1 0-6-15,0 0-1 16,0 5 4-16,1 8 4 16,-1 5-16-16,0 3 11 0,-1 8 6 15,-1 4-1-15,0 3 3 16,0 3 0-16,-3 0-1 15,-2-1 1-15,-2-4-1 16,3-6 0-16,-2-3 1 16,1-5-1-16,3-4 1 15,-1 0-3-15,-1-4-51 0,-1 3 4 16,-2-5-51-16</inkml:trace>
  <inkml:trace contextRef="#ctx0" brushRef="#br0" timeOffset="65514.5644">8840 11260 223 0,'-4'0'15'0,"1"0"22"16,3 0-12-16,0 0-13 15,0 0-10-15,7-3-3 16,11-1 2-16,5-3-1 15,11-4 5-15,13-1-4 16,5-1 4-16,9-1-4 16,4-1 0-16,-1 5-1 0,-1 1-1 15,-5 4-55-15,-10-1-51 16</inkml:trace>
  <inkml:trace contextRef="#ctx0" brushRef="#br0" timeOffset="68577.4321">8926 12036 386 0,'-3'-1'2'0,"-1"-6"8"15,0-1 51-15,4 4-53 16,0 2-6-16,0-2 0 0,0-3-1 16,4-3-3-16,3 0 6 15,3-5-5-15,2 0 4 16,0-2-1-16,-2-1-1 15,2 3-1-15,-5 2 0 16,0 2-1-16,-4 3 3 0,-1 2-3 16,0 2 1-16,-2 4-5 15,0 0-13-15,0 0-26 16,0 11 24-16,1 2 22 16,-1 5 0-16,0 3-2 15,0 4 0-15,0-1 0 16,0 1 0-16,0 0 0 0,0-1 0 15,2 1 0-15,3-4-2 16,5 1 2-16,-1-2 0 16,4-1-1-16,-1 0 0 15,0-1-2-15,-2 2-12 16,-1-1-2-16,-6 1-2 16,-3 3-10-16,0 2 6 0,-10 0 14 15,-5 0-9-15,-1-1 1 16,-2-9 7-16,6 0 10 15,0-6 5-15,5-6 3 16,6-3 77-16,1 0-41 16,0-3-20-16,0-8-11 0,8-2-8 15,11-1 0-15,4-2-5 16,8-2 1-16,6 2-3 16,4 2 7-16,5-1-11 15,-2 5-39-15,-2-4-81 16,-8 3-54-16</inkml:trace>
  <inkml:trace contextRef="#ctx0" brushRef="#br0" timeOffset="70592.9829">9023 13027 342 0,'0'-19'8'0,"-2"0"12"0,-1-1-4 16,1 1-5-16,0 2-5 15,0 3-2-15,-1 3-2 16,0 3 1-16,1 1-1 15,1 3 2-15,-1 4-3 16,0 0-1-16,-1 4-8 0,-1 10-5 16,-3 6 11-16,0 3 2 15,1 9-4-15,1 0 0 16,3 1 2-16,2 3 0 16,0-4-1-16,9-3 1 15,6-4-2-15,2-7 0 0,5-5-2 16,0-9 7-16,1-4 1 15,0-7-6-15,-3-11 3 16,-3-8 3-16,-7-8 1 16,-3-5-11-16,-7-1-1 15,0-2-6-15,-12-1 11 0,-8 7 2 16,-2 6 2-16,-7 6 3 16,-5 14-6-16,-3 10-15 15,-1 14 8-15,-5 20 6 16,2 14-1-16,5 15-65 15,4 5-25-15</inkml:trace>
  <inkml:trace contextRef="#ctx0" brushRef="#br0" timeOffset="71655.403">8882 14111 187 0,'-5'21'3'0,"0"2"-1"16,3 1-1-16,2-2-1 15,0-2-1-15,2-4 1 16,7-3-1-16,2-4 3 0,3-5 0 16,-1-3 13-16,1-1 7 15,-2 0-10-15,3-7-1 16,-6-6 18-16,0-2 1 16,-3-7-1-16,-3-3-13 15,-3-5-7-15,0-4 7 16,0 0-15-16,-11 2-6 0,0 3 3 15,-1 8-4-15,-1 8 5 16,-1 10 2-16,3 3 6 16,-2 19-18-16,1 13-62 0,-3 13 9 15,3 12 5-15,-4 13-43 16</inkml:trace>
  <inkml:trace contextRef="#ctx0" brushRef="#br0" timeOffset="73202.184">8755 15072 165 0,'-7'-2'29'0,"0"1"-16"15,-2 1-1-15,1-3 10 16,1 2 6-16,1 1-6 0,0 0-7 16,3-2-6-16,-3 2 8 15,2-4-10-15,1 3-2 16,-1-3 9-16,4-2 9 16,0 2 1-16,0-6-15 15,0-2-5-15,9-2-7 0,4-4 13 16,3 2-12-16,0-4 3 15,0 0 0-15,1 1 3 16,-3 1-3-16,-3 0 1 16,-1 3 0-16,-1 2 6 15,-4 1 1-15,1 2-1 0,-2 3-3 16,-2 4-4-16,1 0 0 16,-1 3-2-16,1 0-2 15,1 4-7-15,-2 9 6 16,6 5 2-16,-5 7-1 15,2 7 2-15,-1 7-1 0,-1 4 1 16,-1 6 3-16,-2 3 0 16,0 0-2-16,0-2 1 15,0-2-1-15,0-5-2 16,-2-6-4-16,-1-4 1 16,-3-4-8-16,1-5-1 15,-3 3-18-15,1-7-39 0,-1 1-8 16,1-5-67-16</inkml:trace>
  <inkml:trace contextRef="#ctx0" brushRef="#br0" timeOffset="73405.2758">8721 15597 295 0,'-2'0'54'15,"-1"0"-28"-15,3-4-11 16,0-2-9-16,5 1-6 15,8-4 6-15,4 0-6 0,11-1-1 16,11-5 2-16,10-2 2 16,12-3-3-16,9-1-1 15,4-3-10-15,-1-1-68 16,0 2-21-16,-8 0-48 0</inkml:trace>
  <inkml:trace contextRef="#ctx0" brushRef="#br0" timeOffset="75139.5401">8711 16250 512 0,'-12'-20'11'0,"2"-5"-8"15,3 1-1-15,3 5 0 0,4 1-4 16,0 5-4-16,0 0-16 16,4 1-4-16,1 6-2 15,2-1-13-15,-2 1-6 16,1 3-7-16,0 3 36 16,-3 0 9-16,2 3-3 15,-1 8 9-15,1 3 3 0,1 8 5 16,-1 7-2-16,4 8 0 15,-2 3-1-15,6 1 2 16,-2 0-1-16,5-5-2 16,0-4 2-16,0-10 4 15,0-7 0-15,-1-8 21 0,-3-4-15 16,-1-3 12-16,-3-3 14 16,0-9 6-16,-6-13-3 15,-2-7-16-15,0-11-13 16,-9-4-8-16,-9-6-1 15,-7-4-3-15,-1 10-1 0,-6 10-3 16,-6 12 1-16,-4 21-6 16,-7 16-29-16,-5 34-47 15,-3 25-97-15</inkml:trace>
  <inkml:trace contextRef="#ctx0" brushRef="#br0" timeOffset="81983.1514">29151 16740 198 0,'0'-11'24'15,"0"-3"1"-15,0 5 3 16,0 2-22-16,0 0-2 0,-3 3 0 16,0 1-3-16,-6-1-1 15,1 0 1-15,-7 1-2 16,-1-1-2-16,-4 3-10 15,-5 1-3-15,-4 0 2 16,-7 0 1-16,-7 0-5 16,-4 0 7-16,-6 3 3 0,-10 2 3 15,-1-1 4-15,-9 1 1 16,2 1 0-16,-9-1 1 16,2 0 0-16,-3 2 1 15,-4-1 2-15,-3-1 1 16,-2 0-2-16,1-1-1 0,-3 0 0 15,-3 1 1-15,-2-3 3 16,0-1 1-16,-4 1 1 16,-1 0-2-16,-1 0-3 15,-2 0-1-15,-3 1-1 16,0 2-1-16,0 1 0 16,-3-1 0-16,0-1 0 0,0 1 1 15,1 1-1-15,-2-3 0 16,2 1-1-16,0 1-2 15,2-1-29-15,2-1 4 16,6 1-34-16</inkml:trace>
  <inkml:trace contextRef="#ctx0" brushRef="#br0" timeOffset="88217.1366">6053 10215 409 0,'-15'-5'-60'0,"1"-13"67"0,1 0-6 15,6 4 1-15,2 1 0 16,2 4 0-16,-1 0-2 15,0 4 1-15,-3 2-1 16,2 3-1-16,-4 0 1 16,-1 2 0-16,1 6 0 0,1 1 0 15,3-2 0-15,1-1 0 16,4-6 0-16,0 0 5 16,7-6 1-16,7-6-5 15,8-2 2-15,1-4-3 16,4 1 1-16,2 0 0 0,-3 1 0 15,-2 3-1-15,-2 1 0 16,-7 3 1-16,-3 2-1 16,-5 3 0-16,-7 4 0 15,-2 0-4-15,-18 9-6 16,-5 13 10-16,-11 8 0 16,-9 11 0-16,-2 4 0 0,3-1 0 15,6 3 1-15,11-10-1 16,9-5-39-16,13-11-42 15,5-10-88-15</inkml:trace>
  <inkml:trace contextRef="#ctx0" brushRef="#br0" timeOffset="88717.082">9515 9050 243 0,'41'-35'47'15,"3"-3"-46"-15,0 4 1 16,10 6-2-16,4 1 0 15,-1-1-79-15</inkml:trace>
</inkml:ink>
</file>

<file path=ppt/ink/ink3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7:11.969"/>
    </inkml:context>
    <inkml:brush xml:id="br0">
      <inkml:brushProperty name="width" value="0.05292" units="cm"/>
      <inkml:brushProperty name="height" value="0.05292" units="cm"/>
      <inkml:brushProperty name="color" value="#FF0000"/>
    </inkml:brush>
  </inkml:definitions>
  <inkml:trace contextRef="#ctx0" brushRef="#br0">15180 5116 219 0,'-3'0'13'16,"1"0"5"-16,2 0-4 15,-2 0-9-15,2 0-1 0,0 0 0 16,0 0-2-16,0 0-2 16,0 0-3-16,0 0-2 15,0 0-5-15,0 0-2 16,6 0 17-16,4 0-3 16,3 1-4-16,6 5-1 0,7-3 7 15,4 2-3-15,6-1 1 16,4 0 1-16,3-1-4 15,3 3 5-15,3-1-1 16,5-2-1-16,2 2-1 16,2 0-2-16,11-1 0 0,1-1 3 15,5 0-1-15,6-3 0 16,4 2-5-16,3-1 0 16,2-1 1-16,3 2 0 15,2-1-24-15,6 2 16 16,2-2-8-16,2 2-3 15,1 0-4-15,2-3 19 0,1 0-4 16,-3 0 21-16,-2 0-31 16,2 0 29-16,4-3-1 15,-5-1 0-15,7 1 2 16,3 0-2-16,5 2-4 0,2-1 0 16,6 0-1-16,1 2-1 15,-2 0 0-15,-3-1 1 16,0 1-4-16,-7 0 2 15,-2 0 4-15,-9 0-2 16,-6 0 0-16,-7 3 3 16,-6 0 2-16,-4 0 5 0,-7 1 1 15,-1 2 1-15,-7 0-7 16,-4-1 1-16,-3 2-3 16,-3 0 2-16,-4 2-3 15,-6 1 2-15,-3 3-6 16,-6 1-11-16,-3 2 23 0,-5 3-20 15,-13-4-3-15,-13-2-83 16</inkml:trace>
  <inkml:trace contextRef="#ctx0" brushRef="#br0" timeOffset="5468.686">3273 6418 228 0,'0'-4'6'0,"0"-3"1"0,0 0-4 15,0-1-4-15,0 5 2 16,1-2 0-16,1 1-2 16,0 1-1-16,2-1 1 15,-2 1 1-15,3-1-1 16,-1 2-2-16,-1 0 6 0,4 0-2 15,-2 1-1-15,5 1 2 16,-3-2-3-16,2 2 2 16,2 0-1-16,1 0 0 15,2 0 0-15,1 0 1 16,4 0-1-16,0 0 0 0,1 0-1 16,3 0 1-16,0 0 0 15,4 2-2-15,5-2 2 16,-1 0-3-16,5 0 5 15,2 0 0-15,3 0 0 16,0 0-4-16,6 0 4 0,1-2 0 16,1-2-2-16,2-1 0 15,-2 2 1-15,5-1-1 16,-5 1 1-16,3-1-1 16,-3 0 1-16,-3 1-2 15,3-1 3-15,-5 2-3 16,2 1 3-16,-4-1 2 15,4 0 0-15,-4 0 1 0,4 0-2 16,-9 2 0-16,1 0 0 16,-4 0-1-16,-4 0 14 15,-3 0-16-15,-3 0 2 16,-5 2-27-16,-2 4 47 16,-5 4-19-16,-1 3-25 0,-4 0-1 15,-3-1-35-15,-4-2-66 16</inkml:trace>
  <inkml:trace contextRef="#ctx0" brushRef="#br0" timeOffset="9125.078">6442 6248 78 0,'-15'0'7'15,"1"0"-5"-15,4-2 10 0,1 1 5 16,0-3-3-16,3 1 0 15,1-1-1-15,2 0 7 16,1 1-2-16,2-3-5 16,0 0 0-16,10-4-10 15,11-2 0-15,7-4 1 16,8-4-3-16,9-3 4 0,3-2-5 16,3-1 6-16,0 4-5 15,0 0 9-15,3 8-9 16,1 7 2-16,-3 5-6 15,-8 2-50-15</inkml:trace>
  <inkml:trace contextRef="#ctx0" brushRef="#br0" timeOffset="11890.5143">5407 5349 343 0,'0'-3'-13'0,"0"-11"19"15,0 3 0-15,-5-2-2 16,4 1-3-16,1-2-1 16,0 2-7-16,0-4-10 15,0 0-2-15,1 1-8 0,1 0-2 16,1 1 29-16,-3 1 2 16,0 3 1-16,0-1 20 15,0 4-11-15,0 0 0 0,0 2-2 16,0 1-1-16,0 2-1 15,0 2-4-15,3 0-11 16,2 4 3-16,6 9 1 16,0 1 1-16,1 5 3 15,1 2-2-15,2 2 0 16,0 4 1-16,-2-2-1 0,-2-2 2 16,-1 1-2-16,-2-3 2 15,-3-3-1-15,-1-6 1 16,-2 1-1-16,-1-6 1 15,-1-2 0-15,0-1 0 16,0-4 5-16,0 0 1 16,-3 0 13-16,-8-11-5 15,-4-1-8-15,-2-6-6 0,-5-1 0 16,0-3 0-16,1-1 0 16,1 1-1-16,4-1 1 15,4 0 0-15,5-1 2 0,5 7 2 16,2-3-6-16,0 2-5 15,7 3 7-15,7 0-1 16,2 3-1-16,6 2 3 16,-1 4-2-16,4 2-1 15,4 4-1-15,-3 0-1 0,-1 8 1 16,-3 2 1-16,2 4-2 16,-7 2-1-16,-3 2 4 15,-4 1 0-15,-5 5 3 16,-5-1-1-16,0 3-1 15,-15 0-1-15,-4-2-31 16,-3-5-66-16,-2-8-68 16</inkml:trace>
  <inkml:trace contextRef="#ctx0" brushRef="#br0" timeOffset="12093.6267">5714 5003 306 0,'10'13'37'15,"1"-1"-45"-15,4 8 9 0,2 5 1 16,3 5-4-16,4 2-4 16,-5-1-53-16,-1-3-12 15,-2-6-107-15</inkml:trace>
  <inkml:trace contextRef="#ctx0" brushRef="#br0" timeOffset="12702.9462">5270 6540 342 0,'22'-19'5'0,"5"-2"-3"16,5 1-2-16,4 2 1 15,5 4 0-15,-4 0-1 16,0 5-7-16,-8 0-73 0,-9 0-108 16</inkml:trace>
  <inkml:trace contextRef="#ctx0" brushRef="#br0" timeOffset="13999.7275">5996 5318 163 0,'-17'-7'4'0,"5"0"3"16,0-1 17-16,4 0 5 15,2 1-7-15,3 0-9 16,-2 4-4-16,3-3-4 16,-2 4-2-16,4 0 0 15,0 2-2-15,0 0-10 0,0 0 0 16,11 10 4-16,3 4 5 16,4 5 1-16,0 3-2 15,5 2 2-15,-4-1 0 16,0-1 1-16,-4-4-2 15,-5-5 1-15,-3-4-1 0,-3-4 3 16,0-3-3-16,-4-2 1 16,0 0 2-16,0 0 2 15,0 0 1-15,-2-7-5 16,-6-4 1-16,0-3 1 16,-1-4-3-16,0-4 1 0,3 1-1 15,-1-4-1-15,7 3-6 16,0-2-2-16,0 2 0 15,0 2-2-15,7 5 14 16,1 4-5-16,4 4 3 16,-1 6-6-16,2 1 8 15,4 0-7-15,0 0 2 0,0 6 0 16,1 6 2-16,-1-1-2 16,-1 2 1-16,0-1 1 15,-2-1 1-15,-3 1-1 16,2-3 1-16,-4 1-2 0,-3-4-10 15,1-2-53-15</inkml:trace>
  <inkml:trace contextRef="#ctx0" brushRef="#br0" timeOffset="14296.5925">6462 5026 211 0,'7'0'8'0,"2"0"-10"15,2 11-15-15,-2 5 6 16,0 5 13-16,-1 4-2 0,-5 0 1 0,-1 0 1 31,1-1 2-31,-3-6-4 0,2-3 2 0,-2-8-1 0,2 0 1 31,3-6 0-31,2-1 4 0,4-1 19 0,3-11-17 32,8-5-8-32,0-7-12 15,-1-4-101-15</inkml:trace>
  <inkml:trace contextRef="#ctx0" brushRef="#br0" timeOffset="14921.5498">6164 5317 52 0,'-5'-15'175'0,"-4"-2"-171"0,-1 2 9 16,2-1 21-16,-3 6-22 16,2-2 0-16,0 4-5 0,0 1-2 31,4 1 0-31,-3 3 3 15,6-1-1-15,1 3 0 16,1 1-4-16,0 0-1 0,0 0-7 0,1 0-3 16,9 0 0-16,4 0 13 0,2 5-5 31,5 3 1-31,1 4-2 0,2 0-2 0,-5 4 3 16,-2 2-2-16,-7 4 4 15,-4 0 1-15,-6 9 0 16,-6-1 3-16,-13 6-2 15,-5-1-2-15,-6 5-4 0,-3-1 8 16,-2 0-6-16,4-2-32 16,1-6-59-16,4-8-84 15</inkml:trace>
  <inkml:trace contextRef="#ctx0" brushRef="#br0" timeOffset="15577.7865">5746 6417 256 0,'-4'0'71'16,"-3"-1"-68"-16,5-8 8 15,2 2 2-15,2 2-8 16,11-5-4-16,6 0 0 0,10-1 1 16,8-1-1-16,9 1 0 15,8 2 0-15,-3-2-41 16,-2 2-94-16</inkml:trace>
  <inkml:trace contextRef="#ctx0" brushRef="#br0" timeOffset="16671.485">6578 5713 299 0,'-15'-16'19'0,"2"1"-16"16,4 0 1-16,0 5 1 16,2 3 4-16,2 2-2 15,1 2-4-15,3 1-1 16,-4 2 1-16,4 0-4 0,1 0-2 16,0 9 1-16,0 3 0 15,0 2 2-15,3 1-3 16,5 0-1-16,-1 3 3 15,3-3-1-15,0-1 1 16,-1-1 1-16,-4-6 1 0,0-2 2 16,-3-1-4-16,0-4 3 15,-2 0 1-15,0 0 18 16,-2-9-9-16,-5-4-6 16,-4-3-4-16,-5 0 0 15,0-4-1-15,-2-1 1 16,-1-2 0-16,7-2-3 0,2 0 2 15,8-2-2-15,2 2 0 16,2 2-4-16,13 2-15 16,4 3-4-16,4 0 14 15,2 4 1-15,-2 5 4 16,1 4 5-16,0 5 0 0,-9 0 0 16,-2 8-17-16,-1 10 13 15,-5 3 6-15,-1 3-1 16,0 2 0-16,-4 1 1 15,-1-2-1-15,-1 2 0 16,2-4 0-16,2-2-1 16,-1-4-16-16,2-10-81 0</inkml:trace>
  <inkml:trace contextRef="#ctx0" brushRef="#br0" timeOffset="17171.4485">6816 5490 270 0,'0'-20'5'15,"-4"-1"17"-15,-1 4-10 16,1 0 0-16,3 1 5 0,-1 3-11 16,2 0 4-16,0 3-1 15,0 1-2-15,0 1-1 16,7 2-5-16,2-2 0 15,4 4 0-15,1-3-1 16,2 3 0-16,0 0 1 0,-1 2 0 16,-3 2-1-16,1 0 0 15,-2 0-2-15,-3 6-1 16,-3 5 1-16,-1 3 1 16,-1 4 2-16,-3 1 0 0,0 2 0 15,-5 3-1-15,-3-3 1 16,1 1 0-16,1-3-1 15,3-1 0-15,3-4-4 16,0-1-1-16,3-2-3 16,10-1 3-16,1-2 3 15,0-1-1-15,0-2 5 16,-1 2-6-16,-2-1 5 0,-3-1-2 16,-5 0-1-16,-3 2-2 15,-2 2 3-15,-9 2 3 16,-5-1-1-16,-5 3 1 15,-5 3 0-15,-1 0-1 16,-5 2-1-16,-4 0-2 0,0 1-77 16,-1-6-48-16</inkml:trace>
  <inkml:trace contextRef="#ctx0" brushRef="#br0" timeOffset="17562.0472">6543 5918 334 0,'9'-9'6'0,"2"-3"-3"15,9-3 2-15,5-1-4 16,3-3-1-16,5-1 0 15,3 0 2-15,-2-1-2 16,5 2 2-16,-3 2-25 16,0 1-17-16,-1 2-44 0,-9 1 0 15</inkml:trace>
  <inkml:trace contextRef="#ctx0" brushRef="#br0" timeOffset="18640.108">5338 6438 182 0,'-14'-10'6'0,"1"0"4"16,2 4 10-16,1-3-3 0,3 2-1 15,-1-1-2-15,3 0-4 16,0 1-3-16,3 2-2 16,0 1 5-16,2 0-1 15,0 1-3-15,0 2-3 0,0-2-7 16,10 3-4-16,7 0 22 16,0 0-14-16,9 0-11 15,3 0 11-15,5 0 1 16,7 0-3-16,4 3 3 15,4 0-3-15,6-2 3 0,2 1-3 16,8-2 4-16,6 0-1 16,2 0-1-16,8-3 3 15,1-6-2-15,6-2 14 16,2-3-12-16,3 3 1 16,-1-1 3-16,-6 3-2 15,-5 1 1-15,-6 5 4 0,-5 3-9 16,-9 2 1-16,-5 16-2 15,-15 1 0-15,-16-1-102 16</inkml:trace>
  <inkml:trace contextRef="#ctx0" brushRef="#br0" timeOffset="23139.8825">15603 5365 336 0,'-5'0'10'0,"3"-7"-1"16,2 2 0-16,0 2-8 15,0 1-1-15,0 0-1 0,8 2-3 16,6-3 4-16,8 3 3 16,7 0-2-16,14 0-5 15,12 0 3-15,8 3 1 16,9-1-8-16,9 0-7 16,4-2-5-16,-5 3-5 15,-3-2-25-15,-2 3 33 16,-7 3 20-16,-10 2-25 0,-7 2-91 15</inkml:trace>
  <inkml:trace contextRef="#ctx0" brushRef="#br0" timeOffset="25092.868">3415 7457 201 0,'7'-14'6'0,"2"0"13"16,0 2 8-16,0-1-9 15,0 2 8-15,-1 0-20 0,-1 3-3 16,-2 1-2-16,0-1 1 15,-2 5-2-15,-1-1 0 16,0 4 0-16,1 0 0 16,0 0-17-16,-1 0 15 15,5 0 0-15,0 4 4 0,3-1-2 16,5 1 1-16,4-2-2 16,5 0 1-16,6 1 1 15,4-3-1-15,7 0 1 16,1 2 0-16,7 0 1 15,3-1 0-15,0 3-2 0,6-2 0 16,-1-1 0-16,3 1 1 16,-1 0-1-16,-3-2 1 15,0 0-1-15,-2 2 1 16,-5 1 0-16,-4 5 0 16,-11 0-2-16,-9-1-80 15</inkml:trace>
  <inkml:trace contextRef="#ctx0" brushRef="#br0" timeOffset="25592.8367">5483 7351 288 0,'0'-13'111'16,"0"-3"-103"-16,-3 0 10 15,0 5-2-15,3 2-6 16,0 6-6-16,0 1-4 0,13 2-8 15,9 0 9-15,7 0 0 16,12 0 0-16,8 4-2 16,5 2 2-16,3 4-5 15,2 0 7-15,4 1-3 16,-2 3 1-16,-2 1-12 16,1 1-67-16,-6-4-23 0</inkml:trace>
  <inkml:trace contextRef="#ctx0" brushRef="#br0" timeOffset="27139.7177">6561 8749 205 0,'12'0'4'0,"3"0"0"0,5-4-2 16,3 1 1-16,4-4 16 16,5 1-1-16,8-1-13 15,1 2 0-15,5-1 1 16,3 1-4-16,0 3 0 16,-1-1-1-16,3-1 0 0,0 0-1 15,3 1 0-15,-1-2 1 16,2-3 0-16,-3 0-2 15,0 0 7-15,-1-2-3 16,-5-1 2-16,-2 0 1 16,-5 2-3-16,-3 4-3 15,-7 1 1-15,-2 3-1 0,-10 1-2 16,-2 0 0-16,-8 0-5 16,-2 3-11-16,-5 4-17 15,0 0 1-15,-2 3 15 16,-5-2-11-16,-7 0-12 0,-2-1-10 15,-4-2 18-15</inkml:trace>
  <inkml:trace contextRef="#ctx0" brushRef="#br0" timeOffset="27640.1535">7119 8726 127 0,'-32'0'2'0,"-2"0"-1"16,0 0 1-16,2 1-2 16,-4 1 0-16,2 0 0 0,2 0 0 15,-2-2 0-15,4 0 0 16,2 0 0-16,4 0 0 16,4 0 0-16,3 0 0 15,0-2 3-15,3-2 7 0,1 1 8 16,3 1-2-16,1-1-2 15,1-1 1-15,3 0-3 16,1 1 6-16,3 1 4 16,1 0 0-16,0 1-11 15,3-1-6-15,12 0-5 16,3 0 1-16,5 0 2 0,9 0-2 16,6-1-3-16,6 1 5 15,2-3 0-15,3-1-1 16,0-1-1-16,5 2-2 15,1-4 4-15,-6 0-1 16,4 0-1-16,-5 0 1 0,-1 0 0 16,-2 6 0-16,-6-1 2 15,-6 4-4-15,-5 0 1 16,-1 0-3-16,-9 2 1 16,-2 5-2-16,-5 4 1 15,-1-1-2-15,-5 5-27 0,-4-3-18 16,-1 1 6-16,0-1-10 15,-5-1-38-15</inkml:trace>
  <inkml:trace contextRef="#ctx0" brushRef="#br0" timeOffset="28077.6315">6783 8790 190 0,'-19'-7'4'0,"4"-4"-2"0,1 0 2 16,3 4 5-16,4 0 9 15,0 0 1-15,5 2-1 16,1 1 1-16,1-1-5 16,0 1-7-16,8 1-4 0,9-1-4 15,7 0 6-15,9 1-7 16,8-4 5-16,4 1 1 16,6-2-2-16,-2-2-2 15,5 3 3-15,2 2-1 16,-3-2-1-16,-4 2 2 15,-2 1-2-15,-6 2-2 16,-5 2 2-16,-4 0-2 0,-8 6 0 16,-6 4-2-16,-5 1-7 15,-8 5-53-15,-5-3-4 16,-2-1-83-16</inkml:trace>
  <inkml:trace contextRef="#ctx0" brushRef="#br0" timeOffset="28405.7272">6988 8701 146 0,'34'-13'-8'0,"2"2"9"16,2 3-2-16,-3 0 1 15,-3 1-2-15,-2 4-8 16,-3-1 2-16,-4 2-68 16</inkml:trace>
  <inkml:trace contextRef="#ctx0" brushRef="#br0" timeOffset="32296.664">10978 8742 343 0,'-14'-15'-5'0,"2"1"12"16,2-2 12-16,5 2-1 15,3 1-4-15,0 4-4 16,2-3-5-16,0 5-4 16,0 0 1-16,0 1-2 15,6 4-1-15,-1 2-3 16,5 0 5-16,2 0-1 0,6 0 1 16,3 4-5-16,6 2 5 15,4-1-2-15,9 0-1 16,6-1 3-16,6-1-1 0,13-1 0 15,8-2 4-15,10 0-12 16,10 0 15-16,13 0-4 16,6-3-4-16,10-5 2 15,7 1 0-15,3-4-1 16,7 4 1-16,-1-2-1 16,-1-3 0-16,-1 0 1 0,-4-3-2 15,-5 1 1-15,-1-4 1 16,-9 0-3-16,-7 2 3 15,-9 0 1-15,-11 2-3 16,-11 1 1-16,-14 8 1 16,-10 1-2-16,-14 4-17 15,-14 0-51-15,-13 4-46 16</inkml:trace>
  <inkml:trace contextRef="#ctx0" brushRef="#br0" timeOffset="33343.4531">14889 8633 264 0,'-9'0'8'16,"2"0"6"-16,4 0 19 15,1 0-17-15,0 0-9 0,1 0-6 16,1 0-2-16,0 0 0 15,0 0-7-15,3 0 7 16,7 0 4-16,11 0 1 16,7 0 1-16,8 0-2 15,12-2-2-15,10-2-2 0,4 1 2 0,6-2 2 0,3-1 2 32,-1 3-4-32,0-4 1 0,-3 1-2 0,1 2 1 15,-3-1-1-15,-4 2 1 31,-2-1 1-31,-1 2-2 16,-7 0 0-16,-6 2 0 0,-9 0 0 0,-5 0 0 0,-11 2 0 31,-6 4-2-31,-11 1-1 16,-3 4-11-16,-3-1-10 0,-17 4-7 0,-8 2-2 16,-6 2-23-16,-6-3-21 0</inkml:trace>
  <inkml:trace contextRef="#ctx0" brushRef="#br0" timeOffset="33593.4431">15150 8874 202 0,'-7'0'17'15,"2"0"35"-15,5 0 10 16,3-5-34-16,11-1-20 15,11-1-5-15,6 0-1 0,12 0 1 16,4-2-9-16,9 0 16 31,3-2-7-31,4 4-3 0,1 1 0 0,-1 5 2 32,-4 1-6-32,-5 0-8 0,-7 0-46 15,-12 3-66-15</inkml:trace>
  <inkml:trace contextRef="#ctx0" brushRef="#br0" timeOffset="36218.9921">10905 8379 282 0,'-6'-8'3'0,"3"-3"-2"16,-2 4 0-16,-3 3-1 0,-4 2-6 16,-2 1 0-16,-5-1-14 15,-3 2 16-15,2 0 1 16,-2 0-2-16,2 0-9 16,1 0 0-16,2 2 7 15,5-2 7-15,0 1-1 0,2-1 1 16,-1 2 1-16,-2-2-2 15,-1 2 2-15,-2 0-1 16,-2-1 1-16,-2 1-1 16,-3 2 1-16,4 0-1 15,-3-1 1-15,2 1 1 16,2 1-2-16,2-2 1 0,2 3-1 16,1-2 0-16,0 1 0 15,0-2 0-15,3 1 1 16,-1-2 0-16,-2-1 4 15,3 1 0-15,-1-2 0 0,-4 2-2 16,3-2 1-16,1 1 1 16,2-1-3-16,2 0-1 15,0 0 0-15,3 0-1 16,0 0 0-16,4 0 1 16,0 0 26-16,0 0 5 15,0-3-7-15,2-2-17 0,4 0-6 16,1-1 5-16,2 3-6 15,-2-1 3-15,3 2-4 16,-3 0 1-16,-2 2-2 16,0 0-2-16,-5 0-4 0,0 2-12 15,0 7 5-15,-7 2 10 16,-3 2 2-16,-5 0-3 16,-3 4-30-16,3-3-9 15,0-1-6-15</inkml:trace>
  <inkml:trace contextRef="#ctx0" brushRef="#br0" timeOffset="37390.7519">10558 8431 202 0,'-7'2'4'15,"1"-2"16"-15,1 0 4 16,1 0 7-16,1-2-10 0,0-2-3 15,-3 1-5-15,3 0-6 16,1-1-4-16,-2 1-1 16,2 1-2-16,0-1 1 15,2 0 0-15,0 0 0 16,0 1-2-16,0-2 7 0,0-1-3 16,0 2-1-16,2-3 3 15,1 0-3-15,2 3 1 16,-2-2-1-16,1 0-1 15,-2 1 0-15,-1-2 1 16,3 5 2-16,-4-3 2 0,0 4 3 16,0-2-4-16,0 2 1 15,0 0-5-15,0 0 1 16,0 0-5-16,0 0 4 16,0 0-1-16,0 0 0 0,0 0 0 15,0 2 0 1,0 3 1-16,-7 1 1 0,0 1 0 15,-3 0 0-15,1 2-1 16,-3 2 0-16,-1-1-1 16,1 3 1-16,-1 1-1 15,1-1 0-15,-1 2 0 16,0 3 1-16,1-1-1 0,1 0 0 16,0 1 0-16,4 0 0 15,0 0 0-15,3-2 0 16,0 0-3-16,4 0-37 15,0-5-19-15,14-4-29 0,-2-7-71 16</inkml:trace>
  <inkml:trace contextRef="#ctx0" brushRef="#br0" timeOffset="38078.2023">13383 8394 189 0,'-8'-2'7'16,"0"-7"2"-16,-3 5-3 16,1 2 1-16,2 1-1 0,1-1 5 15,0 2 1-15,-1-2-2 16,3 2 0-16,-2 0-6 15,2 0 13-15,-2 0-12 16,-1 2 1-16,-3 7-2 16,3 5-2-16,-9 10-1 15,-5 6-2-15,-6 13 2 0,-8 10 0 16,-11 10-3-16,0 4-53 16,-4 1-54-16</inkml:trace>
  <inkml:trace contextRef="#ctx0" brushRef="#br0" timeOffset="39672.0386">10845 8417 106 0,'-1'4'42'0,"-5"-1"-33"15,-1 4-8-15,-2 1 4 16,0 0 0-16,0 6 3 15,-2 2-3-15,-1 3-1 16,0 0-1-16,2 4-2 0,1 2 0 16,6 0 0-16,-1 0-2 15,4-1-11-15,0-7-54 16</inkml:trace>
  <inkml:trace contextRef="#ctx0" brushRef="#br0" timeOffset="39968.8666">11257 8406 213 0,'0'-10'4'0,"0"-3"30"0,0 6-3 16,0 2-13-16,0 5-7 15,0 0-6-15,0 3-7 16,-4 12-15-16,-8 10 4 16,-5 8-23-16,-9 16 14 15,-6 9 1-15,-10 8-66 0</inkml:trace>
  <inkml:trace contextRef="#ctx0" brushRef="#br0" timeOffset="42874.8979">15028 8802 378 0,'-15'-27'3'0,"3"-1"3"0,3 0 20 16,2 1-6-16,1 4-9 15,2 7-7-15,1 0-2 16,1 3-1-16,-1 6 0 16,1 3 0-16,2 2-1 15,0 1-1-15,0 1-11 0,12 0-27 16,5 0 44-16,6 0-5 15,11 0-1-15,7 0 1 16,8 0-1-16,9 0 4 16,8 0-2-16,2-4 0 15,7-5 0-15,1-3-7 0,2-4-8 16,-2-4 11-16,-4 2 5 16,-1-2-2-16,-8 6 2 15,-5 2-1-15,-8 1 0 16,-9 6-1-16,-7 3-24 15,-10 2-77-15,-11 0 27 16,-9 0-39-16</inkml:trace>
  <inkml:trace contextRef="#ctx0" brushRef="#br0" timeOffset="43109.2452">14997 8970 396 0,'14'0'27'16,"18"-18"-17"-16,12 0-12 16,15-1 0-16,18 1 0 15,13-2 7-15,10 4-32 16,1-2-54-16,-2-1-73 0</inkml:trace>
</inkml:ink>
</file>

<file path=ppt/ink/ink3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8:11.421"/>
    </inkml:context>
    <inkml:brush xml:id="br0">
      <inkml:brushProperty name="width" value="0.05292" units="cm"/>
      <inkml:brushProperty name="height" value="0.05292" units="cm"/>
      <inkml:brushProperty name="color" value="#FF0000"/>
    </inkml:brush>
  </inkml:definitions>
  <inkml:trace contextRef="#ctx0" brushRef="#br0">12941 6432 193 0,'-2'0'28'16,"2"0"-15"-16,0 0-9 15,0 0-2-15,4 0 5 0,2 0-4 16,6-2-3-16,4 0 0 16,2 1 1-16,4 1-1 15,7-2 0-15,3 0-1 16,7-3 4-16,6 4-5 0,9-4 2 15,3 0 0-15,4 1 0 16,6-1 2-16,1-1-6 16,6-1 9-16,1 4-5 15,3-2 1-15,-4-1-1 16,8 1-1-16,-2-1 2 16,-2 2-1-16,0-4-2 15,0 3 3-15,-3-3-4 0,-3 1 7 16,0-1-4-16,-4 2 1 15,-2-1-2-15,-5 2 1 16,-5-2 2-16,-4 7-3 16,-9 0 2-16,-6 0-2 15,-9 0 2-15,-7 5-9 0,-4 4-46 16,-15 0-42-16</inkml:trace>
  <inkml:trace contextRef="#ctx0" brushRef="#br0" timeOffset="546.8793">13374 6396 163 0,'66'-11'11'0,"6"-3"-4"16,5 0 6-16,4 2-4 0,6-5 3 15,-6 5 2-15,8-4-5 16,-5 0-3-16,4 0-3 16,2 4-2-16,0-3 1 15,0 6-1-15,-6 0 1 0,-1 4-2 16,-12 2-27-16,-8-3-163 15</inkml:trace>
  <inkml:trace contextRef="#ctx0" brushRef="#br0" timeOffset="4890.486">4382 7404 14 0,'14'0'152'0,"-2"-3"-120"16,3-7-24-16,0 3-7 16,9 2 1-16,3-2-1 0,3-4 2 15,3 1-2-15,3-1 1 16,3-2 0-16,3 1 0 16,-1-1 0-16,1 1 0 15,2 3-2-15,-1-2 2 16,0 4-2-16,2 1 1 15,-1 1-1-15,3 0 1 16,0 3 0-16,5 0-1 16,-1 0 2-16,3 1-2 0,1-1 0 15,1 0 0-15,3 2 1 16,-2-1 2-16,5 1-3 16,-3 0 0-16,-2 0 2 15,3 0-2-15,1 0-1 0,2 0 2 16,1 1-2-16,4 3 2 15,0-1 0-15,6 1-1 16,1 0-1-16,5-1 2 16,-3 0-2-16,2 1 4 0,-2-2-6 15,0 0 4-15,2 1-1 16,-1-3 2-16,2 2-2 16,1 0 0-16,0 0 11 15,1-1-9-15,-1 1 0 16,0 2-2-16,1 0 1 15,1-1 1-15,2 0-2 0,0 1 1 16,3-2-1-16,1 0 0 16,-1-2 1-16,-4 2 0 15,3-1-2-15,0-1 2 16,1 0-1-16,-2 0 1 16,6 0 1-16,-4 0-2 0,2-1 0 15,-7-3 0-15,-3-2 0 16,0 1 1-16,-5-2 3 15,-4 0 4-15,3 2-3 16,-7-5 2-16,-3 4-5 16,-8 0-1-16,-4 1 2 15,-5 0-3-15,-8-1 2 0,-4 4-2 16,-9 2 0-16,-3 0-4 16,-4 0-25-16,-7 0-61 15</inkml:trace>
  <inkml:trace contextRef="#ctx0" brushRef="#br0" timeOffset="5312.3296">8757 7318 218 0,'-6'0'68'0,"1"0"-49"15,4-5-7-15,1 1 1 16,0 2-8-16,0 2-1 0,1 0 0 15,11 0 1-15,9 0-2 16,6 4 0-16,7 3-2 16,5-1-1-16,11-1 2 15,5 2-2-15,4-3-6 0,4-1 1 16,5-1 3-16,5-2 2 16,3 0-1-16,1 0 0 15,0 0-5-15,-2 0-10 16,1 2-7-16,-1 2-31 15,1-3-13-15,-4 1-69 0</inkml:trace>
  <inkml:trace contextRef="#ctx0" brushRef="#br0" timeOffset="6406.0419">12158 7324 165 0,'0'-6'2'16,"-1"-1"19"-16,-1 0 2 16,2 2-12-16,0 3 1 15,0 0 0-15,0-2 7 0,5 4-13 16,2 0-2-16,5 0-2 15,1 0-1-15,3 0 0 16,6 4-1-16,3 0 2 16,4 3-2-16,3-2 1 15,0 2-1-15,4-3 0 16,-2-1 2-16,8 1-2 16,-1 0 0-16,4-1 1 0,3 1 1 15,5-1-1-15,3-1 0 16,10 0-2-16,0 2 2 15,2-3 0-15,4 1-1 16,0 0-2-16,2-1 3 16,3 1-2-16,-4-2 3 0,4 0-1 15,3 0 0-15,-4 0-1 16,6 0-1-16,0-3 2 16,0-1 0-16,0 1-1 15,-1-3-1-15,-5 1 2 0,0 0 1 16,-2-3 0-16,-6 3-2 15,-2-2 0-15,-1 0 0 16,-6 0 2-16,-7 1 3 16,-3 1 0-16,-10 2 0 15,-5-1-2-15,-7 4-2 16,-3 0 0-16,-10 0-1 0,-1 5 0 16,-6 8-2-16,-5 1-10 15,-2 0-50-15,-5 2-14 16</inkml:trace>
  <inkml:trace contextRef="#ctx0" brushRef="#br0" timeOffset="8202.7958">11855 7429 148 0,'25'-7'22'15,"-1"-1"-10"-15,3 0-6 16,4 3-2-16,1-3-2 16,3 3-1-16,-1-1 2 15,2 3-3-15,0-1 2 16,3 1-1-16,3 1 0 0,-1-1-2 15,3 1 1-15,2 0 1 16,4 0-1-16,2-2 0 16,5 3 1-16,3-3 0 15,4 3-2-15,3-1 2 16,5 0-1-16,0 0 0 0,1 2 0 16,4-2 0-16,-2 2 1 15,3 0-1-15,1-2 1 16,0 2 0-16,-1-1-1 15,5-1 0-15,-1-2 0 16,-2 3 2-16,1-3 11 0,-3 0-8 16,-3-1-1-16,-2 0 2 15,-2-4 1-15,-5 2 3 16,-3-1 11-16,-9 3-14 16,-3-2-2-16,-5 0 0 15,-11 5-2-15,-4 0-1 16,-8 1-2-16,-5 1 0 0,-8 0 0 15,-7 0 0-15,-3 3-61 16,-8 1 0-16,-11-1 11 16</inkml:trace>
  <inkml:trace contextRef="#ctx0" brushRef="#br0" timeOffset="8780.8757">12280 7454 128 0,'0'0'30'0,"0"0"-10"0,7-2-6 16,4-3-10-16,2 3 2 16,3-2 2-16,2 1 2 15,4 1 1-15,2 0-6 16,5 2 0-16,5-2-4 15,6 2 2-15,5 0-4 0,4-1-6 16,6-1 29-16,4 0-21 16,8-3-1-16,3 0 2 15,0 1 0-15,4-2-1 16,-1 1 1-16,2-2 1 16,3 2-2-16,-2-3 0 0,7 3 3 15,0-2-3-15,5 0 1 16,-1 0 5-16,3 0-4 15,-3-1 3-15,-4 3-1 16,-5-2-3-16,0 2 1 16,-7-1-2-16,-3-1-1 0,-2 2 1 15,-5-2-1-15,-4 5 0 16,-7-2 3-16,-7 4-6 16,-6 0-7-16,-13-2-60 15,-6 2-31-15</inkml:trace>
  <inkml:trace contextRef="#ctx0" brushRef="#br0" timeOffset="10155.7912">14430 7343 188 0,'0'-10'41'16,"0"1"-8"-16,7 2-27 16,7 1 0-16,6 4-39 15,5 2-5-15,2 0-24 16</inkml:trace>
  <inkml:trace contextRef="#ctx0" brushRef="#br0" timeOffset="13171.1851">15074 7418 149 0,'-2'2'92'0,"2"-2"-68"0,0 0-18 16,0 0 4-16,0 0-7 16,6 0-1-16,1 0 0 15,2-2 0-15,4 1-1 16,1-2 1-16,-2 2 0 15,5-3 0-15,-2 4-1 0,2-2-1 16,3 2 1-16,-2 0 0 16,2 0-1-16,1 0 0 15,0 0 1-15,5 0-2 16,-1 0 2-16,2 0-1 16,2 0 1-16,1 0-1 15,1 0 0-15,1 0 0 0,2 2 0 16,2 0 1-16,0 0-1 15,3-1 0-15,1-1 1 16,3 0-1-16,1 3 0 16,2-3 1-16,-2 0-1 0,5 0 1 15,2 0-1-15,-2 0 0 16,5 0 1-16,1 0-1 16,0 0 0-16,0-3 0 15,1 2 2-15,0-3-1 16,0 2 0-16,3-1-1 0,1 1 1 15,-3 2-2-15,4-1 1 16,0 1 1-16,2 0-1 16,-2 0 0-16,2 0-1 15,-2-2 1-15,2 2 0 16,-7-2 1-16,4 0-1 0,-4 0-1 16,0 0 2-16,1 1-1 15,1-1 0-15,1 0 0 16,4 0 0-16,-2 0 0 15,3 2 0-15,1-1 0 16,0 1 0-16,1-2 1 0,0 2-1 16,3 0-1-16,-1 0 1 15,0 0 1-15,0 0-1 16,2-2 0-16,-3 2 0 16,1 0 0-16,-3 0 0 15,-1 0 1-15,3 0-1 16,-3 0 0-16,4 0 1 0,-2 0-2 15,0 0 1-15,2 0 0 16,-2 0 0-16,2 0 0 16,1 0 1-16,1 0-1 15,-2-2 0-15,0 1 0 16,5-1 1-16,-7 0-2 16,4-1 1-16,-2 3 0 15,2-4 1-15,-1 4-2 0,-3-2 2 16,2 2-1-16,-4-2 0 15,-1 2-1-15,-4 0-1 16,3 0 4-16,-8 0-2 0,0 0-1 16,-1 0 2-16,-2 0-1 15,1 0 0-15,-4 0 0 16,-1 0 1-16,-4 0-1 16,-1-2 0-16,-5 2 0 15,-3 0 0-15,-2-1 1 16,-1 1-1-16,-4 0 0 0,-3-2 0 15,-4 0 0-15,-1 1 0 16,-3-1 0-16,-5-2 1 16,-2 0 1-16,-1-1 8 15,0 0-2-15,-4-1-2 0,1-1-2 16,0 0-1 0,-3-2 1-16,0 0-5 0,1 1 3 15,-1-3 0-15,-2-2-1 16,2 1-1-16,-1-2 2 15,1-1-3-15,-2-1 2 16,0-2-1-16,3 0 0 0,-3-3 2 16,0-1-2-16,0 0 6 15,0-2 0-15,2 1 0 16,-2 0-1-16,0 0-1 16,3-2 0-16,-3 1-2 15,2-1 0-15,-1 0-1 0,1 0 1 16,0-1-2-16,-2 1 1 15,0-4-1-15,2 4 1 16,-2 2 0-16,0-2-1 16,0 4 1-16,0-1 1 15,0 3-1-15,0 1 0 0,0 0-1 16,-4 1 1-16,-1-1-1 16,0 3 1-16,-1-5-1 15,-1 2 0-15,0-1 1 16,-2-2-1-16,-1 2 0 15,2-2 0-15,-3 4 1 0,-2-1-1 16,-3 3 0-16,-2 1-1 16,-4 2 1-16,-2 1 0 15,-3 1 0-15,-7 2 0 16,0 2-2-16,-6-2 2 16,-3 3 0-16,-3 1 0 15,0-1-1-15,-4 1-1 0,0-1 1 16,-4 1 1-16,0-1 0 15,-6 1 0-15,3-2 0 16,-10 2-1-16,3-2 2 16,-4 3 0-16,-2-1-2 15,-1 0 0-15,2 1-1 0,-3-1 0 16,0 1 0-16,-2 1 1 16,5-1 0-16,-7 1 0 15,-1 0 1-15,-1 1 1 16,-4-2-2-16,1 3 1 15,-3-2 0-15,-5 2 0 0,1 0 0 16,-5 0 0-16,1 0 0 16,-3 0 0-16,-2 0 0 15,-1 0-2-15,-2 0 2 16,-5 5 0-16,5-2 2 0,-4 0-4 16,-1 3 4-1,3-3-2-15,-2 2 0 0,1 1-2 16,-1-2 4-16,2-1-4 15,3 2 2-15,0-1 2 16,-3 1-2-16,5-1 0 16,-4 0 0-16,3 1-2 0,-1-2 4 15,0 3-2-15,4-1 0 16,-1 1 0-16,4-1 0 16,0 1 0-16,8-2 0 15,1 2 0-15,4 1 0 16,3-2 0-16,7 2 0 0,4 0 0 15,4 1-12-15,7-1 7 16,3 2-4-16,3 0-10 16,7 0 6-16,1 3 2 15,6-1 3-15,4 0 3 16,4 3 2-16,5 0 2 16,3 0 1-16,6 4-3 0,-1 3 1 15,6-2 0-15,0 5 1 16,-2 2-3-16,1 3 3 15,1 3 1-15,0 4-2 16,0 5 2-16,-2 4-2 16,2 3 0-16,0 0 1 0,0 2 1 15,5 0-1-15,-1 0 0 16,3 4 1-16,0 4 1 16,0 3 0-16,5 5 6 15,-5 4-7-15,0 3-29 16,-5-5-191-16</inkml:trace>
  <inkml:trace contextRef="#ctx0" brushRef="#br0" timeOffset="15686.7846">17193 7382 231 0,'22'-10'69'16,"0"-3"-57"-16,6-1-3 0,10 5-2 15,3-3-3-15,8 3-2 16,8 0 3-16,4 0-4 16,2 3 0-16,2 1 0 15,1 2-1-15,-3 1 1 16,-2 2 0-16,-3 0 0 0,-1 0-3 16,-4 0 2-16,-7-2 0 15,0 0 0-15,-9 0 0 16,-10 2 0-16,-10 0-7 15,-17 0-89-15</inkml:trace>
  <inkml:trace contextRef="#ctx0" brushRef="#br0" timeOffset="20920.8562">6480 8424 163 0,'23'-10'-18'16,"-1"-3"22"-16,0-1-3 15,-1 1 10-15,1 4-7 0,0-2-1 16,0 3-1-16,-2-1 2 15,4 1-3-15,-2 3 2 16,2 0-3-16,1 0 0 16,-1 1 0-16,3 2 1 15,2 1-1-15,0 1 2 0,-1 0 2 16,1 0 1-16,-1 0-1 16,1 0-2-16,0 1 0 15,1 6 0-15,1 0-2 16,-1 0 2-16,2 3-3 0,1-2 2 15,2-1-1-15,0 1 0 16,1-3 1-16,2 0 1 16,1 0-2-16,3 1-1 15,1-2 4-15,-2-2-2 16,6-1-1-16,-1 3 1 0,3-2-2 16,-5-2 1-16,3 0 0 15,2 0 1-15,1 0-1 16,-1 0 0-16,2 0 6 15,2-4 2-15,-3-1-4 16,6-3-3-16,-3 3 0 16,0 0 1-16,-1 0-2 0,-1 1 4 15,0 0-2-15,-4 1-1 16,-4 1-1-16,0 2 0 16,-3-2 2-16,-6 2-2 15,-4 0 0-15,-4 0 0 0,-5 0-21 16,-1 0-16-16,-8 2-38 15</inkml:trace>
  <inkml:trace contextRef="#ctx0" brushRef="#br0" timeOffset="21342.6938">8424 8360 167 0,'-5'0'34'16,"0"0"-31"-16,3 0 2 16,2-2 5-16,0 2-8 15,0 0-2-15,0 0-6 0,0 0 9 16,5 0 1-16,5 0 0 15,2 0-2-15,5 0-1 16,7 4 1-16,0-1 1 16,1 1-2-16,6-1 2 15,-3 1-1-15,3 1-2 16,-4 1 0-16,-3 1 1 0,-2 0-1 16,-3 0 0-16,-2 0-1 15,-2 0 1-15,-1 2 0 16,-1-1 0-16,-3-1 1 15,2 0-2-15,0 1-1 0,-2 0-12 16,2-1-29 0,-4-2-38-16</inkml:trace>
  <inkml:trace contextRef="#ctx0" brushRef="#br0" timeOffset="21983.2667">9549 8409 103 0,'17'-1'22'16,"-4"-10"-15"-16,0 8 5 15,-2-1 1-15,1 1-5 16,1 3-1-16,-4-2-1 16,1 2-4-16,5 0 0 0,-1 0-1 15,5-2 0-15,1 0 0 16,4 0 1-16,3 0-1 15,2-1 2-15,1 0-2 16,-1-3-1-16,4 1 1 16,-5-2 0-16,-1 0 3 15,-1-2 2-15,-4 1 1 0,-3 1 0 16,-3-1 1-16,-5 2-5 16,-3 1 2-16,-2 1 1 15,-5 4 1-15,-1-2 4 16,0 2-4-16,-15 0 0 15,-11 0 0-15,-9 7-3 0,-18 8-1 16,-11-1-1-16,-8 7-4 16,-4 1-1-16,1 1-6 15,9-1 8-15,10-3 2 16,15-5 0-16,12-3 0 16,11-4 0-16,9-2-2 0,6-1 2 15,3-4-4-15,0 0-7 16,7 0 6-16,7 0 8 15,4 0-3-15,4 0 2 16,4-2-2-16,3 2 0 16,3 0-1-16,-3 0 0 15,-2 2-23-15,-9 4-107 0</inkml:trace>
  <inkml:trace contextRef="#ctx0" brushRef="#br0" timeOffset="24468.02">12255 8417 142 0,'-3'-11'23'0,"-1"2"-4"0,2-1-3 15,-1 4-2-15,0 1-5 16,0 0 0-16,3 3-1 16,-2-2 1-16,0 3-1 0,2 1-5 15,0 0-1-15,0 0-2 16,0-2 2-16,0 2-2 15,0 0-8-15,0 0 6 16,0 0 1-16,4 2 5 16,5 1-7-16,2 1 5 15,1 2 2-15,5-2-3 0,1 2 0 16,1 1-1-16,3-4 2 16,2 1-2-16,-2 1 6 15,3-2 9-15,-1 2-12 16,3-4 1-16,-2 5 1 15,4-3-1-15,-1 0 0 0,1 1 1 16,1 0-2-16,3 0-3 16,2 1 2-16,0-2-1 15,1 1 1-15,0-1-2 16,3 2 2-16,1-1-1 16,0-2 1-16,1 2-1 0,2-1 0 15,-2 1 1-15,4-3-2 16,-2 1 4-16,4 0-2 15,3 0 1-15,-1 0 1 16,2 1-1-16,2-1 0 16,3 0-2-16,0 2 0 15,-2-1-1-15,4-3 1 0,1 4 0 16,-3-3 0-16,2-1 1 16,-2 2-2-16,-1-2 1 15,0 0 0-15,3 0 2 16,1 0-2-16,2 0 0 15,6 0 2-15,-1 0-3 0,1 0 1 16,3 0-1-16,-2-3 6 16,0-1-6-16,-2 1 3 15,2-3-1-15,-2 1-1 16,-3-1 0-16,1 1 0 0,-3-2 0 16,-1 1-2-16,-3 3 2 15,-2-2-2-15,-4 1 2 16,-4 2 0-16,-6 2-1 15,-4 0 0-15,-4 0-1 16,-8 7-2-16,-7 4-43 16,-11 0-106-16</inkml:trace>
  <inkml:trace contextRef="#ctx0" brushRef="#br0" timeOffset="29389.8278">6442 5281 101 0,'0'-8'32'15,"0"-2"-9"-15,0 1-3 16,0 1 2-16,0 0-7 15,0 2 1-15,0 0 13 16,0 3-19-16,0-3 0 16,-2 2 9-16,2 1-3 15,0 1-3-15,-1 0-1 0,-1 0-4 16,2 2-5-16,0 0-3 16,0 0 0-16,9 0 0 15,4 0 1-15,1 0 2 16,4 0 0-16,3 0-2 0,-1 4 0 15,2-1-1-15,5 2 1 16,2 0 0-16,1-2 0 16,6 2-1-16,5-2 0 15,4 3 0-15,3 2 0 16,7-2 2-16,-1 2-2 16,0-3-2-16,4 1 5 15,3-1-2-15,-3 0-2 0,5-1 2 16,1-1-1-16,9-1 0 15,3 2 4-15,5 0-5 16,6 0 2-16,2-2 0 16,2 2-1-16,-3-1-1 0,1 1 2 15,-1-2-1-15,-2 2 0 16,-1-4 2-16,-2 2-3 16,2-2 2-16,-2 1 0 15,1-1-2-15,-5 0 2 16,-4 2-1-16,-2 0 0 0,-9 1 1 15,-3 1 0-15,-7-1-3 16,-6 2 3-16,-6 1-1 16,-4-1 0-16,-6 2 0 15,-5 0 0-15,-2 1 0 16,0 1 0-16,-5-2 0 16,3 0 0-16,-5 0 0 0,0 0 1 15,-2 0-1-15,-1-1 0 16,-7-1-1-16,-1 0-42 15,-5-1-37-15,-2-2 20 16,0-1-1-16,-7-1-7 16,-3 0 29-16,-4-3 18 0,2-5 41 15,0-2 24-15,-3-2-11 16,1-1-10-16,-2-2-8 16,-2 1-6-16,-5 4 0 15,-1 0 1-15,2-2-6 0,-2 2-2 16,2 2 1-16,4 1-3 15,4 0 1-15,1 1 4 16,6 2 6-16,0 0 1 16,2-1 0-16,-1 1 5 15,3 1 20-15,-2-1-15 16,4 1 1-16,1 2-4 0,0-2-9 16,0 1-2-16,11 2 0 15,3 0-6-15,8 0 1 16,3 0 1-16,4 0-3 15,2 0 0-15,-1 2-1 16,4 5 1-16,-2-2 0 16,4 2-1-16,0 3 1 0,0-2-1 15,-1 5 0-15,-1 1-1 16,1 1-14-16,-6 0-43 16,-1-2-19-16,-6-2-10 15</inkml:trace>
  <inkml:trace contextRef="#ctx0" brushRef="#br0" timeOffset="30514.8419">13165 5164 204 0,'0'2'14'0,"-7"-2"-5"16,5 0-7-16,-1 0 0 15,-1 0-2-15,1 0 0 16,-1 4 0-16,1-3 0 0,-2 2 0 16,0 1 0-16,2 0 0 15,-1 0-3-15,3 4-1 16,1-3-1-16,0 0 1 0,0 2 12 16,1-1 0-16,6 3-2 15,6-3 0-15,3 2-3 16,2 0 0-16,6 0-2 15,0-1 3-15,9-3-2 16,2 3-2-16,6-2 2 16,1 1 0-16,11-3-1 15,2 5 0-15,7-2 1 0,4-2-2 16,4 1 1-16,6 1-1 16,0 0-3-16,7-1-19 15,2-1-20-15,0 0 7 16,5 2 5-16,2-5-2 15,3 4 22-15,-4-3 5 0,3-2 7 16,-1 3 2-16,-1-3-3 16,-4 0 6-16,0 0 2 15,-5 0 4-15,-5-3 3 16,-3 1 2-16,-9-4 11 0,-5-1 4 16,-5 0-2-16,-10 0 7 15,-7 1-21-15,-4 1-5 16,-6 1-3-16,-8 2-3 15,-1 2-2-15,-8 0-3 16,-2 0-2-16,-5 0-4 16,-2 7-5-16,-3-1 1 0,-5 5 3 15,-15-1-2-15,-5 0-31 16,-9 0 12-16,-4-1-25 16,-9-2-8-16</inkml:trace>
  <inkml:trace contextRef="#ctx0" brushRef="#br0" timeOffset="30967.9382">13417 5342 138 0,'-15'0'7'16,"8"-4"22"-16,2-3 20 15,5 4 5-15,0-4-22 16,0 3-3-16,4 2-17 0,8-2-4 15,10 3-7-15,3 1 1 16,12 0-2-16,12 0 0 16,11 0-3-16,11 0 0 15,8 1-3-15,5 1 2 0,8-2 1 16,3 0 2-16,2 0 1 16,9 0 1-16,0 0 0 15,7 0 0-15,-1 0-1 16,0 0 1-16,2 0 2 15,-2 0-3-15,-5 8-1 16,-3 3 0-16,-3 6-41 0,-8 2 6 16,-5 1-69-16</inkml:trace>
  <inkml:trace contextRef="#ctx0" brushRef="#br0" timeOffset="36639.6023">16241 8538 201 0,'0'0'8'16,"0"-3"12"-16,0-3 0 16,2 4-8-16,4-3-8 15,1 2-1-15,3 1-2 16,4 0-3-16,-1 2 4 0,2 0-3 16,5 0 0-16,0 0 2 15,5 0-7-15,5 0 8 16,4 0-2-16,7 0 1 15,7 4 2-15,1-1-4 0,7 2 3 16,2 1-1-16,6-1-1 16,1 3 2-16,5-1-3 15,7 0-1-15,2-2 2 16,9 2 3-16,5 0-3 16,7 1-3-16,7-3 8 15,-3 0-5-15,4-1 2 0,4-2-4 16,2-1 2-16,1 1 2 15,2-2-1-15,5 0 1 16,2 0-2-16,3 0 0 16,-3 0 5-16,0 0-10 15,-2-3 9-15,-5-3-3 0,-8 1 0 16,-6 0 0-16,-6-1 8 16,-11-1-7-16,-7 0 2 15,-8 3 12-15,-5-1-9 16,-13 3-1-16,-6 2-3 15,-11 0-1-15,-9 0 1 0,-8 0-2 16,-4 0 0-16,-6 0 0 16,-6 2-4-16,1 0 4 15,-4 1-10-15,0 3 9 16,0-3 0-16,0 4-4 16,0 4-18-16,-9-5-25 15,-7-5-38-15</inkml:trace>
  <inkml:trace contextRef="#ctx0" brushRef="#br0" timeOffset="38295.9844">16529 8501 87 0,'25'2'2'16,"0"-2"0"-16,4 0 1 15,3 1 2-15,4 1-5 16,6-2 2-16,0 2 0 16,5-2 2-16,1 0 1 0,10 0-4 15,5 0-1-15,3 0 1 16,6 0 0-16,3 0-2 16,7 0 2-16,0 0-2 15,4 0 2-15,2-2-1 16,0-1 1-16,2-3 0 0,0-1-2 15,2 0 3 1,-1 0-1-16,1-2-1 0,1 1 6 16,-3-2-1-16,-5 0 2 15,-2 0-4-15,-7-2 1 16,-6 1-2-16,-7-1 1 16,-6 1-4-16,-7 2 2 15,-4 2 0-15,-9 0-1 0,-3 0 0 16,-3 1-1-16,-8-2-97 15</inkml:trace>
  <inkml:trace contextRef="#ctx0" brushRef="#br0" timeOffset="39453.0793">20902 8446 136 0,'-10'0'41'15,"1"0"-38"-15,2-4-1 16,2 1 0-16,-3 1-1 16,3 0 2-16,1-2-1 0,1 4-1 15,1-2-1-15,-1 0 1 16,1 2-1-16,2 0 1 15,-2 0 4-15,2 0 1 16,0 0-3-16,0 0-3 16,0 0-1-16,2 0 2 15,5 0 0-15,5 0 12 0,5 0-3 16,5 0-3-16,5 0 0 16,3 0-3-16,6 0 0 15,0 0-3-15,1 0 0 16,1 2 0-16,2 2 0 15,1 2 1-15,-5-1-2 0,-2-2 0 16,-2 4 1-16,-2-2-1 16,-1 1-1-16,-2 1 2 15,-1-2-2-15,1 1 2 16,-4-2-2-16,3 1 2 16,0-1 0-16,2-3-1 0,1 1 0 15,0 0-1-15,5-2 2 16,0 0 2-16,4 0-3 15,2 0 1-15,1 0 2 16,4-2 0-16,3-3 0 16,6-1 0-16,0-1-1 15,3 0 1-15,4 2-1 0,0-3-2 16,6 0 1-16,-2 1 0 16,5 0 0-16,-2-1-1 15,1-1 1-15,6 2 0 16,-6-2-2-16,3 2 2 15,-5-3 13-15,-1 0-30 0,-4 2 18 16,-7-1-2-16,-3 0 0 16,-3 2 1-16,-5-4-2 15,-4 2 2-15,0 4-9 16,-5-1 30-16,-2 1-21 0,-6 2-1 16,0-1-1-1,-8 4 4-15,-3 0-4 0,-2 0-18 16,-2 0 24-16,-4 1-6 15,-4 9-1-15,-2-2-34 16,-2-1-27-16,-2 1-86 16</inkml:trace>
  <inkml:trace contextRef="#ctx0" brushRef="#br0" timeOffset="44093.5901">12006 8342 226 0,'-7'0'5'16,"0"0"-1"-16,4 0 5 16,-2 0 1-16,3 0-3 0,0 0 0 15,2 0-1-15,0 0-4 16,0 0-1-16,0 0-3 15,0 0 0-15,0 0 0 16,2 0-2-16,5 0 5 16,1 0 1-16,2 0-1 0,3-2 1 15,1 1-1-15,2-3 0 16,4 2 0-16,0-2-1 16,3 1 0-16,2 3-1 15,4-2 2-15,2 0-1 16,4 1-1-16,1 1-1 15,6-2 3-15,2 0 0 0,0 0 0 16,2 1-2-16,1-1 2 16,1 0 0-16,-2 2 0 15,0-2-2-15,5 2-7 16,0 0 10-16,0 0-8 16,1 0 10-16,-1 0-1 0,4 0-3 15,-3 0-2-15,2 2-7 16,-1 0 3-16,3 1-7 15,2 1 0-15,-1-4 4 16,4 2-7-16,0-2 20 16,7 0 3-16,0 0-6 0,5 0 0 15,0 0 0-15,-1 0 1 16,0 0-2-16,0 0 2 16,-3 0-3-16,0 0 6 15,-1 0-4-15,0-2 0 16,0 2-1-16,-1 0 1 0,2 0 2 15,-1 3-1-15,0 2-1 16,-2 1 1-16,-3 1-5 16,-2-1-53-16</inkml:trace>
  <inkml:trace contextRef="#ctx0" brushRef="#br0" timeOffset="48699.0391">4661 7381 222 0,'-46'-14'-2'0,"-2"-1"3"16,6 3 1-16,-4-1 2 0,7 4-2 16,2-2 3-16,-1 3-3 15,4-1 2-15,-3 0-3 16,5 0 1-16,-2 0-1 16,5 2 0-16,7-2-2 15,0 0 2-15,3 2 0 16,7 0 10-16,4-2 6 0,-2 2-6 15,6 1-7-15,1 1-1 32,1 1 0-32,2 1-3 15,0 1 2-15,0 0-8 0,5 1 17 0,9 1-7 16,-1 0-3-16,4 0 2 16,6 0-21-16,2 0 25 15,4 0 5-15,3 0-13 0,4 0 1 16,2 0 1-1,3 3-1-15,0 2-11 0,5 3 12 16,3-1-1-16,2 2 1 16,1-1-1-16,3 0 0 15,5-1 0-15,-3 0 0 16,2-2 0-16,4 0 1 0,4-1-1 16,2-2 0-16,0 0 1 15,5 0 0-15,2-2-8 16,-1 0 24-16,4 0-18 15,1 0 2-15,3 0-1 16,-3 0 0-16,1 0 0 0,1 0 1 16,2 0-2-16,0 0 1 15,1-2 1-15,4 2-1 16,1-2 1-16,0 0-1 16,0 2 0-16,-2 0 1 15,2 0 0-15,-1 0-1 0,-1 0-1 16,2 4 2-16,2 1-1 15,-3 2 0-15,1 2 0 16,4 0 0-16,-5-2 0 16,3 0 1-16,-2 1-1 15,0-3-1-15,1-2 1 0,-1 1 1 16,-4 0-1-16,-2-1 0 16,4 1 0-16,-1-3 0 15,-1 1 0-15,0 0 0 16,2-2 0-16,3 2 0 15,-2 0 0-15,-3 1 0 16,2 4 0-16,-9 2-1 0,-10 0-127 16</inkml:trace>
  <inkml:trace contextRef="#ctx0" brushRef="#br0" timeOffset="53058.0971">15323 6568 249 0,'5'-11'4'15,"2"-2"3"-15,-2 1 5 0,2-2-1 16,1 5-2-16,-3-3-2 15,0 4-3-15,0-1-2 16,-1 0-1-16,-1 2-1 16,-1 0 0-16,-2 2-2 15,0 1 0-15,0 0-3 16,-10 1-5-16,-4 3-6 0,-5 0 13 16,-1 0 3-16,-4 0 1 15,2 5 0-15,-1 1-1 16,1 2 1-16,1-1 0 15,-1 4-3-15,0 5 2 16,3 0-1-16,-1 4 0 0,0 2 0 16,1 0-2-16,0 1 3 15,2 1 0-15,-3-3 0 16,5 2 0-16,1 2 0 16,2-1 0-16,2 1-2 15,3 0 4-15,2 3-2 16,2 1 1-16,1-1-1 0,0 1 2 15,2-3-2-15,0-1 1 16,0-3-1-16,0-2-3 16,0-1 3-16,4-3 0 15,-1 2 0-15,4-1 2 16,-3 3 0-16,1 0-3 0,1 0 3 16,-1-3-2-16,0 3 0 15,1 0 0-15,-1-3-1 16,2-1-1-16,-1 2-1 15,3-2 3-15,-2 0 0 16,4-1 0-16,-4-3 0 0,3 1 0 16,-1-1 1-16,1-1-1 15,0 0 2-15,1-2-1 16,4 0 0-16,-5-1 2 16,5 0-2-16,-1-1 0 15,4 0 0-15,-1 0-1 16,2-2 1-16,-2 2 0 0,3-1 0 15,-1-1 2-15,-2 1-3 16,1-3 1-16,4 1 1 16,-3-1-4-16,3 1 3 15,5-3 0-15,-1 3 3 0,2 0-3 16,3-2 2-16,3 1-2 16,2-1-1-16,-1 0 2 15,3-1 0-15,-1 1-2 16,4 0 0-16,-2 0 0 15,0 1 1-15,1 1-1 16,0-2 0-16,-1 2 2 0,2-1-1 16,-1-1 2-16,3 1 3 15,0 1-2-15,4-1-2 16,-5 3 0-16,5-3-2 16,4-1 2-16,-1 2-1 15,0-1-1-15,1-1 3 0,0 0-3 16,4 1 0-16,-1-1 0 15,-1 2 2-15,-1-2-1 16,4 1-1-16,0 1 0 16,0-3 0-16,0 3 3 15,4-1-5-15,-1-1 4 0,-3 2-2 16,3 0 0-16,0-1 0 16,1-1 0-16,-3 1 0 15,3 1 0-15,1-2 0 16,2 1 0-16,-4-1 1 15,2 0-1-15,-3-2 1 0,2 0-2 16,-1 0 2-16,-1 0-1 16,4 0 0-16,0 0-1 15,0 0 2-15,3 0-1 16,2 0 0-16,-2 0 1 16,-2 0-1-16,-4 0 0 15,2 0 1-15,0 0-2 0,-4 0 1 16,2 0 1-16,4-2-1 15,-2 0-1-15,0 2 2 16,3-2-1-16,-1 1 1 16,3 1-2-16,-2-2 1 15,-1 2 0-15,0 0 1 0,-2 0-2 16,0 0 3-16,2 0-3 16,0 0 0-16,-2 0 1 15,2 0 1-15,-1 0-1 16,-1 2-1-16,1-2 2 15,-3 1 0-15,-2-1 2 0,-2 0 6 16,1 2-3-16,-2-2-3 16,0 4 1-16,-4-4-4 15,1 4 0-15,-4-2 2 16,-6-1-2-16,2 3 0 16,-6-4 0-16,1 1 0 0,0 1 0 15,-4 0 0-15,2-2 0 16,-1 2 0-16,-1-2 0 15,2 0 0-15,-8 0 0 16,0 0 1-16,-3 0-1 16,-1 0 0-16,-2-2 1 0,-3 0-1 15,-1-3 1-15,1 2 1 16,-2-3-2-16,0 0 1 16,0-1-1-16,3 2 0 15,-2-2 0-15,2 0 1 16,2-2-2-16,-5 0 3 15,1-2-3-15,1 1 1 0,-5-3 0 16,2 3 2-16,-2-5-3 16,0 1 6-16,-1-1 0 15,1-1 1-15,-1 0-1 16,-1-3-4-16,3-1 2 0,-4-5-2 16,1 0-1-16,-1-4 5 15,0-1-3-15,-1 2 2 16,2-1 2-16,-2 0-4 15,-3 1 0-15,1 3 0 16,-3-2-3-16,0 2 0 16,-1 0 3-16,-2 0 1 0,-1 0-1 15,-1 0 2-15,0-1-4 16,0 2 0-16,0-1 0 16,0 0 0-16,-3 0 0 15,-1 3 0-15,-3-2 0 16,-1 1 0-16,0 2-2 15,-1-1 1-15,0 2 2 0,-2 0 1 16,-1-1-4-16,-1-2 4 16,2 4-2-16,-3-3 1 15,1 4-2-15,-3-3-3 0,0 0 3 16,0 3 3-16,-2 0-4 16,-4 2 2-16,1-2-1 15,-4 4 1-15,0 1 0 16,-4-1 1-16,-2 6-1 15,-1-3 1-15,-2 0-1 16,-4 4 1-16,-2 0 0 16,-3 0-3-16,-1 1 3 0,-3 3-2 15,-1-5 1-15,-4 5 0 16,-3-2 1-16,1 1-1 16,-2 1-1-16,2-1 2 15,-1 0-1-15,1 1 0 16,0 0 0-16,1-1 1 0,-3 2 1 15,0-2-4-15,-1 3 2 16,-3-1 0-16,1 0-1 16,0 0 1-16,2 1 1 15,-2 1-1-15,0-3 0 0,-1 0 0 16,4 3 2-16,-1-2-4 16,-1 0 4-16,1-1-2 15,0 1 0-15,-1 0-2 16,-1-1 4-16,-2 1-4 15,0-2 2-15,0 1 0 16,-4-3 2-16,1 3-2 0,-2-2 0 16,-2-1-2-16,0 1 4 15,-2 1-2-15,2-1-2 16,-8 0 4-16,1 0-2 16,-1-1-4-16,-2 0 4 15,2 1-2-15,1 0-7 16,-4 1 0-16,2 1 3 0,-1-1 1 15,-2 0 0-15,-3 3 2 16,0-3 4-16,-3 1-1 16,2 1 0-16,-2-1 1 15,-1 1-1-15,1 2 2 0,-6 0-2 16,2-2 0-16,3 4 0 16,-1-2 1-16,4 0-2 15,1 0 2-15,2 0-1 16,2 3 0-16,2 2 1 15,1 1-1-15,3 1 0 0,1 0 0 16,0 2-1-16,2 2 0 16,4-2 2-16,2 3-1 15,2-3 0-15,3 3 0 16,5 1 0-16,3-2 1 16,5 5-1-16,4-3 0 15,5 2 0-15,1 5 0 16,5-2-1-16,4 1 0 0,0 3 2 15,4-1-2-15,2 2 0 16,3 0 2-16,2 4-1 0,3 0-1 16,2 1 0-16,3 1 0 15,0 3 0-15,2 0 1 16,3 2 0-16,1 4-7 16,2 1 6-16,0 5 1 15,0 5-2-15,0 2 3 16,2 5 0-16,-2 9-1 0,0 10 0 15,-12 4 0-15,-13-6-140 16</inkml:trace>
</inkml:ink>
</file>

<file path=ppt/ink/ink3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49:31.026"/>
    </inkml:context>
    <inkml:brush xml:id="br0">
      <inkml:brushProperty name="width" value="0.05292" units="cm"/>
      <inkml:brushProperty name="height" value="0.05292" units="cm"/>
      <inkml:brushProperty name="color" value="#FF0000"/>
    </inkml:brush>
  </inkml:definitions>
  <inkml:trace contextRef="#ctx0" brushRef="#br0">8726 7486 167 0,'0'-18'35'15,"2"-1"-15"-15,8-3-7 16,2 1-3-16,1-3-9 0,3 1 2 16,-4 4-4-16,1-3 0 15,-3 5 2-15,-3 1 0 16,-2 1 4-16,-2 4 14 15,-3 3 12-15,0 0-4 16,0 5-11-16,0 1-5 16,0 2-5-16,0 0-6 0,0 0-1 15,0 9 1-15,0 7 0 16,0 4 0-16,-3 3 0 16,-3 5 1-16,-1 1 0 15,0 1-2-15,0 2 2 16,-1 2 0-16,3 2-1 15,-2 5 0-15,3 2 0 0,-5 3 2 16,0-1-2-16,0 5 1 16,-3 0-1-16,-1-2 0 15,1 4-1-15,3-1 2 16,-1 5-1-16,5-3 0 16,3 0 1-16,0 0-2 0,2 5 1 15,0-1 0-15,0 0 0 16,0 4 1-16,4 1-1 15,-4 1 0-15,2-1 1 16,-1 2-1-16,3-1-1 16,-2 3 2-16,4-5-1 0,-3 3 0 15,3-1 0-15,-1-1 0 16,0 3 1-16,-3 0-1 16,-1 0 0-16,1 1 1 15,-2-1-1-15,0-1 0 16,2-2 0-16,-2-3 0 15,2-1 0-15,-2-5 0 0,0-2 0 16,0-4 0-16,0 1 0 16,0-2 0-16,0-1 0 15,0 0 0-15,0-3 0 16,2-2 0-16,0-2 1 0,-2-3-1 16,2-3 0-16,0-1 0 15,1-3 0-15,-1-1 0 16,3-2 0-16,0-2 1 15,0-4-2-15,2-2 1 16,0-1 0-16,0-4-1 0,1 1 2 16,2-4-1-16,-1 1-1 15,1-1 2-15,3 0-1 16,-1 0 0-16,3-1 1 16,3-2 2-16,2 1-2 15,1 0 1-15,2 1 1 16,1-3-2-16,3 0 1 0,0-1-1 15,3-1-1-15,3 1 1 16,-1 0 1-16,4-2 0 16,3-1-1-16,1 1 1 15,1 2-1-15,0-3-1 16,3 3 0-16,2-1 1 0,1 3 2 16,1-2-3-16,1 1 0 15,1 1 1-15,4 0-1 16,2 0 0-16,-1-1-1 15,3 0 2-15,0 2-1 16,-2 1 1-16,5-1-1 0,-1 2 0 16,1-3 0-16,1 4 0 15,1-1 0-15,2-1 0 16,2 0 1-16,-2-1-1 16,3 1-1-16,0 2 1 15,4-5 0-15,0 3 1 16,1-2-1-16,3 0 0 0,-3 1 0 15,3-2 0-15,1 0 1 16,4-1-2-16,-1 0 1 16,7-4 0-16,1 0 1 15,2 0-1-15,3 0 0 0,-1 0-1 16,3 0 2-16,1-7 0 16,1 4-2-16,2 0 1 15,2-2 0-15,1 1 1 16,-5 1-2-16,3 1 2 15,-2-2-1-15,-1 0-1 0,1 3 3 16,-1 0-4-16,4 1 2 16,-4-3 1-16,0 3-2 15,2 0 1-15,-2 0 3 16,1 0-5-16,2 0 1 16,2 0 2-16,0 0-2 15,-2 0 1-15,1-1 0 0,5 1 0 16,-2 0 1-16,2 0-2 15,3 0 2-15,1 0-1 16,0 0 1-16,-1 0-2 16,3 1 1-16,-2 2-1 15,6-3 1-15,-3 0 1 0,1 0 0 16,5 0-2-16,-2 0 1 16,3 0 1-16,2-3-2 15,2 0 1-15,0 1 1 16,4-1-1-16,1-1-1 15,1 2 3-15,2-2-4 0,-1 2 3 16,6-1-1-16,-1 1 0 16,2-1 1-16,3-2-1 15,-1 1 0-15,0-2-1 16,-2 3 1-16,2-1 0 16,2 3 1-16,-4-3-2 0,2 2 1 15,2 1 0-15,0 1 0 16,2 0 0-16,-1 0 1 15,3 0-2-15,-2 0 2 16,0 0-1-16,2 0-1 0,2 0 1 16,-5 0 1-16,6 3-2 15,0-1 2-15,-2 0-1 16,4-2 1-16,0 4-2 16,0-3 2-16,-2 0-1 15,2 1 1-15,-4 1-3 16,2-2 2-16,-2 1 1 0,4-2-1 15,-3 2 0-15,0-2 0 16,0 2 1-16,-3-1-1 16,1 2 0-16,-5 0-1 15,3 0 2-15,-4 0-1 16,-1 0 0-16,-2 4 0 0,-1-4 0 16,-6 1 1-16,0-1-2 15,0 1 2-15,-6-1-2 16,1 3 1-16,-1-2 1 15,-4 3-2-15,-2-2 0 16,-1-2 2-16,-5 5-1 16,0-5 0-16,-4 3 0 0,1-2 0 15,1 2 0-15,0-3 0 16,-4 3 0-16,2-2 0 16,-2-1 0-16,-3 2 0 15,0-2 0-15,-1 6 1 0,2-4-2 16,1 2 1-16,-1-2 1 15,-4 3-1-15,1 0 0 16,-2-3 1-16,-4 2-2 16,-3-3 0-16,1 4 2 15,-3-3-1-15,-4 2 0 16,-2 0 0-16,-1 2 1 0,-4-3-2 16,-4 4 1-16,-2-3 0 15,-7-2 0-15,-3 1 0 16,-4-5 1-16,0 3-2 15,-5-4 2-15,-4 2-1 16,-2-2 1-16,-1 0-2 0,-6 0 2 16,-2 0-1-16,-7-2 0 15,-6-5 0-15,-1-3 1 16,-5-2-1-16,-4-1 1 16,1-2-5-16,-5-1 12 15,-1 0-2-15,0-4 0 0,-1-4-4 16,-2 0 1-16,-1-2-2 15,2-2 0-15,-4-2 0 16,1-2 0-16,-1 2-1 16,-3-4 2-16,2-2-2 15,-3 3 0-15,1-9 1 0,0 0 0 16,0-3-1-16,1-3 1 16,2 0-1-16,1-2 1 15,-2-2-2-15,1 0 2 16,-3 1 0-16,0-3-1 15,-2 0 1-15,0 1 0 0,-2 1 0 16,-5 2 1-16,-3 2-2 16,3-2 1-16,-1 0 1 15,1 0-2-15,-3-1 0 16,3-2-3-16,0 3-1 16,4 0 2-16,-3 0 1 15,3 0 1-15,0 0 0 0,0 2-1 16,1-5 1-16,0 6 0 15,2-2 0-15,0 1 1 16,0 0-1-16,0 0 0 16,0-2 0-16,0 2 1 15,2 1-1-15,6 1 0 0,-1 1 0 16,3 1 0-16,-1-1-1 16,2 2-1-16,-2-1 2 15,0 3 0-15,0-4 0 16,-2 8 1-16,0-1-1 15,-1 2 0-15,-3 0 0 16,3 1 0-16,-4 2 0 0,0 1 0 16,-1 3 1-16,-1-1 1 15,0 3-1-15,0 2-1 16,0 2 0-16,-3 1 0 16,-7 2 0-16,3 0 0 15,-3 5 0-15,-5-3 1 0,1 4-1 16,-4 1 0-16,-3 1-1 15,-3 1 0-15,-6 0-9 16,-1 0 3-16,-1 3 6 16,-2-3-5-16,0 1 3 15,-3 0 1-15,0-1-6 0,-2 1 3 16,1 1 1-16,-2-1 1 16,2 0 1-16,-1 2 2 15,0-2-2-15,-3 2 2 16,3-3 0-16,-4 0 0 15,-2 1-1-15,0-1 1 0,-4 0 1 16,-1 1-2-16,0-1 0 16,-4 2 2-16,0 0 0 15,1 2-2-15,-3 0 1 16,-2 0 0-16,-1 1 0 0,-2-1 1 16,-2 3-2-16,-2-1 2 15,1 2-2-15,-2-1 2 16,-2 0-2-16,0 4 1 15,-3-2 3-15,-4 2-5 16,1 0 4-16,-8 0-2 16,2 6 0-16,-4 0 0 0,-3-1 0 15,2 2 0-15,4 0 0 16,-6-2 0-16,4 4 0 16,0-2 0-16,-2 1 0 15,0 0 0-15,-1-1 0 16,2 0 0-16,-2 1 0 0,-1-1 0 15,3 0 0-15,-1 1 0 16,1-2 0-16,-2 0 0 16,0 1 0-16,1-2 0 15,1 1 0-15,0-1 0 16,-3-2 1-16,1 1-2 0,-2 1 1 16,2 1 0-16,0-3 0 15,-6 3 0-15,6-3 1 16,-2 2-2-16,0 1 1 15,-2-1 1-15,-7 1-1 16,4-1-1-16,-6 2 1 0,-3 2 0 16,4 0 0-16,-9-2 0 15,3 4 0-15,-4-2 1 16,-1 0-2-16,-3 3 1 16,-1-3 1-16,0 2-1 15,-2-1 0-15,-2-3 0 16,-1 4 0-16,-3-1 0 0,-1-4 0 15,0 3 0-15,-2 2 0 16,0-4 1-16,0 2-2 16,2-1 1-16,0-4 0 15,4 1 1-15,0 0-2 0,-1-1 1 16,0-3 1-16,2-1-2 16,1 0 2-16,-4 0-1 15,7 0 0-15,-4-4 0 16,3-2 0-16,-2 1 1 15,5 2-2-15,-1-2 1 16,5-2 1-16,-2-3-1 0,2 3-1 16,-1 0 5-16,-1 0-3 15,-5-1-1-15,-1 0 0 16,-1-4 1-16,1 8-1 16,-2-3 1-16,0 0-2 15,3-1 1-15,-3 4 0 0,2-2 0 16,0 1-1-16,-1-4 1 15,-3 5 0-15,2-1 0 16,-1-1-1-16,1 1 1 16,-4 2 1-16,5-3-1 15,-2 2 1-15,-3 1-2 0,1 1 1 16,1 0-2-16,-3 1 2 16,0-1 0-16,0 0-2 15,1 0 2-15,-4 2 0 16,1-1 0-16,2-2 0 15,-4 0 0-15,4-1-1 16,-2 1 2-16,2-1-1 0,-2 1 0 16,2-1 0-16,-4-1 0 15,1 2-1-15,1-1 2 16,-2-2-1-16,-1 1 0 16,1-2-1-16,1 1 4 15,1-1-6-15,-4 0 4 0,2-1-2 16,0 0 1-16,-1 3 1 15,1-2-2-15,-1-1 2 16,1 3-1-16,-1 0 0 16,-1 0 0-16,3 1 0 0,-3 1-1 15,2-1 1-15,4-2-4 16,0 3 4-16,4-2-3 16,1-2 3-16,5-1-1 15,2-1 0-15,1 2 2 16,4-2-2-16,-3 0 2 15,4 1-2-15,1-2 1 0,1 2 1 16,3-1-1-16,4-2-1 16,4 2 1-16,-1-2-1 15,2 1 1-15,5-1 0 16,2 0 0-16,3-1 0 16,4-3 1-16,3 3 1 15,2-2-2-15,0-2-2 0,-1 1 5 16,4-1-1-16,-3 2 1 15,-2 5-1-15,0 4 1 16,-6 3-3-16,-3 2 2 16,-6 11-1-16,-7 12 0 15,-12 7-2-15,-8 4-54 0,-11 2-142 16</inkml:trace>
  <inkml:trace contextRef="#ctx0" brushRef="#br0" timeOffset="6640.6885">9873 14565 241 0,'14'0'122'0,"-1"0"-111"16,4 0-9-16,5-1-1 16,3-3 0-16,3 2 1 15,5 2-2-15,3 0 1 16,5 0-1-16,3 0 0 0,7 0 0 16,1 0 1-16,3 2-1 15,6 0 2-15,-3 1-2 16,6-3 0-16,-4 0 1 15,5 0-1-15,-2 0 0 16,0 0 1-16,0-3 1 16,-2-4-3-16,-2 0 2 15,1-2-1-15,-2 2 1 0,0 0-2 16,-4-3 2-16,-2 0-1 16,-8 3 2-16,-2 0-3 15,-6-1 2-15,-7 3-1 16,-6 2 0-16,-7 3 0 0,-4-2 0 15,-2 2 0-15,-8 0-2 16,0 0-15-16,-2 0-25 16,-2 2 5-16,-11 1 22 15,-3 5 6-15,-6-3-57 16,-7 0-51-16</inkml:trace>
  <inkml:trace contextRef="#ctx0" brushRef="#br0" timeOffset="7046.906">9976 14660 67 0,'27'-6'24'0,"4"-4"1"15,6 2-3-15,11-2 3 16,1 3-8-16,7-2-2 15,5 3 7-15,4-4-10 0,3 2 10 16,1 0 18-16,1-1-19 16,3 2 7-16,-2 2-15 15,5 1-8-15,-1 2 0 16,-1 2-4-16,1 4 0 16,0 6 0-16,-13 3-55 15,-10-4-190-15</inkml:trace>
  <inkml:trace contextRef="#ctx0" brushRef="#br0" timeOffset="9203.0032">16604 14654 184 0,'-7'0'99'0,"2"-4"-55"16,0-2-24-16,-2 1-9 15,2-1-5-15,2 3-2 16,-2-1-3-16,1 3-1 16,2-1 1-16,2-1-2 0,0 2-3 15,0-2 0-15,0 2-13 16,6-2 17-16,4-1-3 15,3 1 7-15,3-2-3 16,2 1 1-16,3 0-2 0,3 1 1 16,-1 1 0-16,8 1 0 15,-2 1-1-15,3 0 0 16,0-3 0-16,4 3 0 16,1 0 2-16,4 0-5 15,3 0 6-15,0 0-3 16,2-1 1-16,1 1-1 0,-1 0 0 15,5 0 1-15,-2 0 0 16,4 0-2-16,-3 4 2 16,5-1-3-16,-1 0 5 15,2 1-1-15,0 1-1 16,0 1-1-16,-1-3 4 0,-1 1 1 16,2-2-3-16,0 5 1 15,0-4 0-15,3 3-1 16,-2-2-1-16,2 0-1 15,0 1 0-15,2 1 1 16,4-2-1-16,-4-2 0 0,2-1 3 16,1 1-3-16,0 2 0 15,-3-3 1-15,-1 0-4 16,-2 3 5-16,-1-2-1 16,-1-2-1-16,4 3 0 15,-6 0 0-15,2-1-1 0,-3 0 2 16,3-1-2-16,-2 2 2 15,-5-3 0-15,0 1-1 16,-3-1 1-16,-4 2-2 16,-2-1 1-16,-10-1 0 15,1 2 1-15,-8-2-2 16,-3 0 2-16,-4 0 0 0,-4 0 2 16,-4 0-1-16,1 0-1 15,-6 0-1-15,2 2-3 16,1-1 1-16,-2 2-22 15,0-3-25-15,-3 0-78 16</inkml:trace>
  <inkml:trace contextRef="#ctx0" brushRef="#br0" timeOffset="9999.8322">16281 14676 250 0,'19'2'40'0,"3"-2"-38"15,7 0 3-15,10 0-3 16,8 0 1-16,7 0-1 0,5 0 0 16,5 0 2-16,7 0-5 15,2 0 4-15,5 0-4 16,6 0 4-16,4 0-2 15,2 0-1-15,5 0 0 16,2-2 2-16,6 1-2 16,2-4 1-16,2 4 4 15,0-2 2-15,3 1 1 0,-3 2-1 16,0-2-6-16,-2 2 1 16,-3 0 0-16,-7 0-3 15,0 0 0-15,-10 0 7 16,-2 3-6-16,-10 1 0 0,-5-1 1 15,-10 3-1-15,-1 2 0 16,-11-2 1-16,-9 6-2 16,-6-4 2-16,-11-1-43 15,-10-6-82-15</inkml:trace>
  <inkml:trace contextRef="#ctx0" brushRef="#br0" timeOffset="12187.3137">10989 14493 269 0,'29'0'-19'0,"3"0"20"15,8-2-2-15,10 0 2 16,6 2-2-16,1-2-90 0</inkml:trace>
  <inkml:trace contextRef="#ctx0" brushRef="#br0" timeOffset="13421.7028">16628 14672 209 0,'1'0'22'0,"3"-7"-7"0,5 0-13 16,-2-1 15-16,6-5-12 15,-1 2 14-15,3 0-10 16,-1 0-3-16,1-3-1 16,-2 4 0-16,1-4-2 0,-1 5 0 15,1-2 4-15,-4 1-3 16,-1 2 1-16,-2 1 0 16,1 0-3-16,-1 0-1 15,-4 1 0-15,1 1 0 16,1 0 0-16,-4-4-1 0,6 3 1 15,-6-1-1-15,1 0 0 16,-2 2 2-16,0 1 14 16,0 4 5-16,-11 0 1 15,-10 18-13-15,-16 16-9 16,-14 23-2-16,-22 23-4 0,-14 18-3 16,-11 22-16-16,-2 10-17 15,3 0-69-15</inkml:trace>
  <inkml:trace contextRef="#ctx0" brushRef="#br0" timeOffset="15109.0736">18075 14491 218 0,'0'0'20'15,"0"0"-11"-15,0 0-10 16,0 0-18-16,0 0-24 0,0 0-21 16</inkml:trace>
  <inkml:trace contextRef="#ctx0" brushRef="#br0" timeOffset="15327.8154">17933 14462 165 0,'-14'-2'27'0,"-1"0"-11"16,-2 2-5-16,0 0 28 15,-2 0-21-15,-3 6-3 0,2 1-6 16,-7 4-5-16,1 5-1 16,-1-2-1-16,0 4-1 15,0-2-1-15,-1 2-1 16,7 0-3-16,2-4-19 15,4-2-59-15,2-5-98 16</inkml:trace>
  <inkml:trace contextRef="#ctx0" brushRef="#br0" timeOffset="15937.1834">18881 14325 300 0,'-2'0'41'15,"2"-4"-22"-15,-1 1-6 16,-1 1-1-16,2-1-3 15,0 1-4-15,0 0 6 0,0 0-3 16,0 0-1-16,0 2-5 16,0 0-2-16,0 0 2 15,-2 0-4-15,0 2-2 16,-5 7 3-16,-6 11 3 0,-6 5-1 16,-8 8 1-16,-13 10-7 15,-8 13-16-15,-6 4-9 16,-7 6-29-16,-4-3-117 15</inkml:trace>
  <inkml:trace contextRef="#ctx0" brushRef="#br0" timeOffset="17827.6322">10036 15520 278 0,'14'0'40'16,"7"-9"-28"-16,8 0-11 15,10-2 2-15,12 2-2 16,8-1 0-16,9-3 2 15,6 1-2-15,3-3-2 16,6-1 3-16,-1 0-1 0,-1-1 1 16,-2-1-2-16,-5 0 1 15,-4 0 0-15,-6 0 0 16,-4 2 1-16,-4 2 4 16,-6 4-4-16,-5 4-1 0,-6 6-1 15,-5 0 0-15,-7 1-7 16,-10 8-26-16,-9 0-104 15</inkml:trace>
  <inkml:trace contextRef="#ctx0" brushRef="#br0" timeOffset="18358.8423">9676 16777 231 0,'5'6'111'0,"3"-6"-92"16,3 0-22-16,7 0 3 0,3 0 8 16,11-4 0-16,2-3-1 15,8-4 1-15,6 1-5 16,6-1 1-16,7-2-4 16,7-1 1-16,7 0 1 0,0-2-3 15,4-2 2-15,0-3-2 16,2 1-1-16,-5-3 3 15,4 1-1-15,-2-3 0 16,5 0 0-16,4 0-4 16,-1-2-46-16,-1-6-85 0</inkml:trace>
  <inkml:trace contextRef="#ctx0" brushRef="#br0" timeOffset="22546.496">16524 14626 88 0,'0'0'203'16,"0"0"-167"-16,3-3-21 15,6-1-13-15,3-1 1 16,3-1-1-16,4 3 0 16,3-2 0-16,2-1-2 15,-1 1 0-15,0-1 1 0,0 3 0 16,4-2-1-16,1 1 0 15,0-2 1-15,5 3-2 16,2-1 1-16,3 1 0 16,4 1 0-16,0-3 1 15,4 3-1-15,-2-2 1 16,3 4-1-16,0-2 0 0,5 2 0 16,3 0 0-16,1 0 1 15,1 0-1-15,4 0 0 16,2-1-1-16,2 1 2 15,-1-3-1-15,5 0 1 16,-2 2-1-16,4-1 2 0,-1 2 0 16,4 0-1-16,1 0 0 15,1 0-1-15,1 0 3 16,2 3-3-16,0 1 1 16,0-1-1-16,1 1 0 0,2 0 0 15,0-1 0-15,-3-1 1 16,4-2 0-16,-6 2-2 15,0-2 2-15,-4 0 0 16,-4 0-2-16,-6 0 1 16,-3 0 0-16,-6 0 1 15,-5 2-2-15,-1-2 2 0,-6 1-1 16,-4 1-1-16,-8 0 2 16,1 1 0-16,-8-2 3 15,-1 4-1-15,-8-3-1 16,1 1 0-16,-5-3-1 15,-3 2 0-15,-1 0 0 0,-1-2 0 16,-1 0 1-16,2 0 1 16,-1 0 3-16,0-4 6 15,4-1-5-15,-3-4-3 16,1 0-2-16,-2-4 0 16,4 1 1-16,-2-2-3 0,1-2 1 15,-3 0-1-15,3-6 0 16,1 1 1-16,1 0-1 15,-1-6 1-15,-1 2-1 16,2-4 1-16,-1 1 2 16,-2-1 1-16,4 0-1 0,-4 3-2 15,2-3 4-15,-1 4 5 16,0 0-4-16,-1-2 0 16,-2 3 0-16,4 0-3 15,-4 0 1-15,2-2-3 16,-2 2-1-16,0 0 1 0,-2 1 0 15,3 0-1-15,-3 1 1 16,3-1-1-16,0 2 0 16,-3 0 0-16,0-1 0 15,3 2 0-15,-1 4 12 16,-2-1-6-16,2 4-2 16,-3-1-2-16,-1 3-1 0,3 0 0 15,-2 3-1-15,-2-3 1 16,0 4-1-16,1-3 0 15,-1 3 0-15,0 0 0 16,0-1 0-16,0 0 1 16,0 1-1-16,0 0 0 0,0-2 0 15,-1 4 0-15,-1-2 1 16,-3 1-2-16,0 1 1 16,0-1-1-16,-6 1 2 15,1 0-3-15,-5 0-2 16,0-1 4-16,-6 1-1 15,-2-2 1-15,-3 1 0 0,-2 1 0 16,-6 1 0-16,0-3-1 16,-4 2-1-16,-3 0 3 15,-2 1-2-15,-2 1 2 0,-4 1-1 16,0 0-1-16,-6 2 1 16,1 0 0-16,-5 0-2 15,-2 0 3-15,-2 0 1 16,-1 0-6-16,-4 0 4 15,1 0 0-15,-4 0 0 16,3 0-1-16,0 0-1 0,2 0 3 16,-2 0 0-16,1 2-1 15,4-2 0-15,-3 0 0 16,1 2 0-16,-1-1 0 16,0-1 0-16,-1 0 1 15,1 0-2-15,-3 0 2 16,5 0-1-16,-1 0 1 0,-3 0-1 15,2 0 0-15,1 0 0 16,-4 0 1-16,8 0-2 16,-2 0 2-16,7-3-1 15,-2 1 0-15,6-2-1 0,3 1 0 16,3-1 1-16,0 1 1 16,2-3-2-16,3 5 2 15,-3-3-1-15,1 0 0 16,1 2 0-16,-2 1-1 15,1-1 1-15,1 0-1 16,5 0-1-16,1 2-1 0,2 0 2 16,4 0 0-16,-1 0 2 15,4 0-1-15,2 0 0 16,1 0-1-16,1 0 1 16,2 6 0-16,-3 0 0 15,2-1 0-15,1 2-4 16,1 3 5-16,0-1-2 0,4 2 1 15,3 2-1-15,-4-2 0 16,6 4 0-16,-2 3 0 16,5 0 0-16,-3 3 0 15,3 1 0-15,0 2 1 0,1 4-1 16,1 0 1-16,-2 4 0 16,2 0 1-16,0 4-1 15,-1 3 0-15,0 2 0 16,1 2 0-16,1 1-1 15,-2 1 2-15,5-4-2 0,-3 0 2 16,3-5-1-16,2-2 0 16,-1-4 0-16,1-1 0 15,0-1 0-15,0 1 0 16,0-6 0-16,0 2 0 16,0-2 0-16,0-3 0 15,1-1 0-15,5-1 0 0,0-2 1 16,1-1-1-16,3 1 0 15,2-6 0-15,0 3 0 16,5-2 0-16,3-4 1 16,1 1 0-16,4 0-2 0,4-1 2 15,5-4 0-15,2 1-1 16,4 0 1-16,3 1-1 16,3-1 1-16,1-1-1 15,7 1-1-15,-1-3 2 16,2 2-2-16,4 0 0 15,-2 0-3-15,3 1-1 0,-1 0 3 16,-1 1-4-16,1-2 4 16,-1 1 1-16,-3 0 0 15,0 0 1-15,0 2 0 16,-1 0 0-16,-1-2 0 16,3 0 0-16,-2 0 0 15,3 2 1-15,-1-1-2 0,4-2 1 16,-2 1 1-16,6-1-2 15,2 2 2-15,-2-3-2 16,3 4 2-16,1-1-1 16,0-1 0-16,1-1 0 0,2-1 1 15,1 0-3-15,2-2 2 16,1 0-3-16,3 0-6 16,2-2 7-16,5-4 1 15,-2-5 0-15,-2 1 0 16,6 2 1-16,-4-5 0 0,-3 2-1 15,-1 1 2-15,-4-3-1 16,1 3 0-16,-4-1 0 16,-4 4 1-16,-3-2-1 15,0 2 0-15,-6 3 0 16,-6 0 1-16,0 3-2 0,-6 1 1 16,-11 0 0-1,-9 0-79-15,-10 0-158 0</inkml:trace>
  <inkml:trace contextRef="#ctx0" brushRef="#br0" timeOffset="26265.093">16419 13597 168 0,'-17'-20'136'16,"2"2"-130"-16,3-3-4 16,2 1-1-16,3 6-1 15,4-4 0-15,3 4 4 16,0 1 3-16,0 0 2 0,0 1 1 15,7 0-9-15,-1 1 2 16,4 2 1-16,2 3-1 16,3-2-3-16,4 3 1 15,5 1 0-15,5 2-2 16,0 1 1-16,5 1 1 0,0 0-1 16,1 0-1-1,4 1 0-15,2 5 1 0,1-3-1 16,6 1 1-16,-1-2 0 15,8 2 0-15,2-3 0 16,3 2 0-16,1-2 0 0,0 0 2 16,1 1-3-16,3 2 1 15,0-1 1-15,6 1-2 16,2 2 1-16,0-1 2 16,3 2-2-16,0 0 0 15,4-1-1-15,0 0 1 0,3 1 0 16,-2-1 1-16,3-2-2 15,4-1 1-15,-2-1 2 16,1 0-2-16,3-1 0 16,-2 1 0-16,3-2 0 15,-2 1 0-15,3-1 0 16,1 3 1-16,3-3 0 0,-1 0-2 16,-3 1 1-16,0-1 0 15,-1 0 0-15,-4 0 2 16,0 0-3-16,-3-1 2 15,-2-3-1-15,-4 1 0 16,-4-1 3-16,-7-2-3 16,-6 1 1-16,-7 0 1 0,-3 0 1 15,-5 0-3-15,-7 0 2 16,-2 0-1-16,-1-1 4 16,-4 3 5-16,-1-2-1 15,-6 2-2-15,0-4-3 0,-4 6-1 16,-4-2-2-16,0-1 0 15,-5 1-1-15,1-1 1 16,-6-1 0-16,0-1-2 16,-4-1 1-16,-1 0-1 0,0-3 0 15,-2-2 6-15,0-4-1 16,0 0-4-16,0-1 2 16,0-4 1-16,-2 1-1 15,-3-3 0-15,1 0-2 16,-1-4 0-16,0-2 2 15,-1-1-2-15,0-4 0 0,1-2 1 16,0-3 3-16,0-3 0 16,-3-2 3-16,1 4-3 15,2-3 1-15,-2 1-2 16,-3 5 0-16,1 5 0 16,-1 0 2-16,-3 7 1 0,2 0-3 15,-3 2-2-15,1 1 0 16,1 4 0-16,-1-1-1 15,1 5 0-15,0-3 1 16,-3 5 0-16,3 1-1 16,-2 1 1-16,1 1-3 15,-1 1 3-15,-1 1-1 0,-4 2-1 16,0 2 1-16,-4 1-1 16,-4 2 0-16,-2 0-2 15,-5 0 3-15,-5 0 0 16,-2 0 0-16,0 3 1 15,-1 2 0-15,-4-1-2 0,2-2 1 16,-5 1 0-16,-2-1 1 16,-4-2-2-16,-2 2 3 15,-9-2-3-15,-7 0 2 16,-2 2-2-16,-10-2 2 16,-4 2-1-16,-5 0-2 15,1 1 3-15,1 1-1 0,1-1 0 16,7-1 1-16,3-2-1 15,1 0-1-15,4 0 2 16,-2 0 0-16,1-2-3 16,0-5 2-16,-2 2 0 0,-4-1-4 15,2 1-2-15,1-1 0 16,-5 1-2-16,1 0-8 16,2-1 7-16,-1 3 1 15,1-1-3-15,8-1 1 16,0 2 12-16,7-1-1 0,6 1 2 15,4 3-1-15,1-3-1 16,2 3-1-16,4 0-1 16,2-1 3-16,2 1-2 15,7 0 1-15,7 0 0 16,5 0 4-16,3 0-2 16,3 0-2-16,5 1-1 0,0 5 1 15,1 5-2-15,7-1 0 16,-4 4 1-16,3 3-2 15,1 2 2-15,1 4 0 16,-1 0-1-16,1 3 1 16,0-3 0-16,2 2 0 0,-1 0 0 15,-1-2 0-15,3 2-1 16,1 2-1-16,-1-1 2 16,1 1 0-16,1 4 0 15,0-1 0-15,0 2 0 16,2 0 0-16,0-1-1 0,0 2-1 15,0 1 2-15,2-1 0 16,5 0 1-16,-2 3 0 16,2-2 0-16,3-2-1 15,-5-2 2-15,2-1-1 16,-2-2 0-16,1-4 0 0,-2 1 1 16,1-3 2-16,-1-2-2 15,-1-1-1-15,2 0 0 16,1-3 0-16,-3 3 0 15,3-1-1-15,-2-2 0 16,-1 0 0-16,2 1 0 0,1-2 0 16,-3 2 0-16,5-2-12 15,-3 2-28-15,2-10-36 16,-2-4-92-16</inkml:trace>
  <inkml:trace contextRef="#ctx0" brushRef="#br0" timeOffset="36046.1737">9328 12475 346 0,'-10'-11'14'0,"-2"1"-10"15,4 10-5-15,-1 0-2 16,-1 15-6-16,0 9-3 16,-2 6-4-16,0 8 7 15,0 2 4-15,-3 7 1 16,5 3-1-16,-1 9-2 15,2 0-3-15,2 8-14 0,-4 7 9 16,6 6 13-16,-1 7-3 16,-1 1 4-16,2 8 0 15,0 5 0-15,-4 6-2 16,-1 6 3-16,0 3 0 16,1 7 0-16,-1 2 0 0,2 3 1 15,-1 2-1-15,4 6-1 16,0 0 1-16,2-2 0 15,-1 3 0-15,3-2 0 16,-1 1 0-16,2 0 0 16,0-6 0-16,0 0 0 15,0-2 0-15,3-1 0 0,1-2 0 16,1 0 0-16,1-4 0 16,-2-3 0-16,-3-6 0 15,1-5 0-15,-2-7 0 16,0-11 0-16,0-7 0 0,-3-5 0 15,-1-8 0-15,-4-6 1 16,5-9 1-16,-2-4 0 16,1-10-1-16,1-2 0 15,1-6 1-15,0-2-1 16,-1-3 0-16,1-2 0 16,2 0 0-16,0 4-1 0,-2 1-27 15,-4-3-37-15</inkml:trace>
  <inkml:trace contextRef="#ctx0" brushRef="#br0" timeOffset="38686.9134">9165 12684 103 0,'-4'-15'4'16,"0"1"4"-16,1 2-6 16,3-4-1-16,0 1 1 15,0-1 19-15,1-1 1 0,9-1-4 16,-1 0 6-16,8-2-15 15,0 4-1-15,3-2-6 16,4 2 2-16,8 0-3 16,5 2 1-16,6 0-2 15,4-1-2-15,6 3 4 0,1-1-2 16,6 3-2-16,2-1 4 16,7 4-1-16,3-2-2 15,3 0 1-15,10 2 0 16,1 0 1-16,7 0 1 15,6-1-1-15,6 3 0 0,7-2 0 16,3-2-1-16,9 2-1 16,-2 0 2-16,11-2-2 15,1-2 3-15,7 2-3 16,2-1 1-16,1-1 0 16,7-2 1-16,0 1-1 15,3-1-1-15,-1 1 1 0,-1-2 1 16,3-1 2-16,4 0 1 15,1-2-2-15,1 1 0 16,4-1 0-16,-1 4 1 16,4-1-1-16,0 0-2 15,2 5 3-15,1-3-2 0,4 5-1 16,-2-1-1-16,2 0 3 16,-4 5-4-16,1-1 4 15,-1 4-3-15,-3 0 2 16,-2 0-2-16,2 0 1 15,-3 4 1-15,4 2-3 16,-5 1 3-16,1-1-1 0,0 1 1 16,5 2-4-16,-6-5-6 15,1 3 3-15,1 0-2 16,2 1-5-16,-1-1-16 16,-1-2 20-16,-3 2-1 15,0-2 2-15,1-4 0 0,-6 1 3 16,0-2 3-16,-2 0 1 15,-2 0 3-15,-1 0-3 16,-2 0-2-16,-7-2 4 16,-3 1-4-16,-2 1 6 15,-3-5-3-15,-3 5 1 0,-7-4-2 16,-2 4 4-16,-6-1-1 16,-5 1 0-16,-6-2 4 15,-5 2-1-15,-4 0 10 16,-4 0-9-16,-6 0-5 15,-5 0 0-15,-8 3 1 0,-7 3-3 16,-9 0 2-16,-5-1 0 16,-8-1 0-16,-2 2 1 15,-6 2-2-15,-4 2-2 16,-4-1 8-16,-5 2-8 16,1 3 2-16,-4 0-3 0,-5 2-11 15,3 4 12-15,-4 1 1 16,-3 4-1-16,-1 4 0 15,-2 5 2-15,0 2-4 16,-5 4 4-16,1 8 2 16,-1 2-2-16,-2 6-1 15,-1 1 1-15,1 6 0 0,-3 4 1 16,0 5-1-16,0 5 0 16,0 3 0-16,0 7 0 15,0 2 0-15,0 2 0 16,0 4 2-16,0 4-2 0,0 1 0 15,0 4 1-15,0 3-1 16,0 4 0-16,0 1 1 16,2 0-1-16,1 3 0 15,2-1 1-15,-1-2-1 16,1 2 0-16,0-1 1 16,3-5 0-16,-1-1-1 0,0 0 0 15,3-5 1-15,-2 0-1 16,-1-2 1-16,0 1-1 15,0-6 1-15,-2-4 1 16,2-2 1-16,-4-4-1 16,-1-2 1-16,0-5-3 0,-1-3 2 15,-1 0-1-15,0-4 0 16,0-5 1-16,-1 0 0 16,-5-7-1-16,-2-4-1 15,-2-5 1-15,-2-5 0 16,-3-6-1-16,1-1 1 15,-3-5 2-15,0 1-2 0,0-7-1 16,0-4 0-16,0-2 2 16,-1-1 1-16,1-3-2 15,-2-4 1-15,2 0 2 16,-3-2 0-16,4-2-1 0,-4-2-1 16,-2 0 1-16,1 0 0 15,-6-1-2-15,-3-1 1 16,-3 2 2-16,-3-1-2 15,-2 0 0-15,-5 2 0 16,-4-1-1-16,-4 2 1 16,-7-2 0-16,-4 0-1 15,-8 2 1-15,-6-2 0 0,-4 0 0 16,-3-2 0-16,-7 1 0 16,-4 1-1-16,-1-2 2 15,-8-1-1-15,1 2-2 0,-3-1 1 16,-2 0 1-16,0 0-1 15,-1-1 0-15,1 0-1 16,-7-3 0-16,-1 1 1 16,0-2-1-16,-3 0 0 15,-4 0 0-15,-4-2 1 16,1 2 0-16,-2 0-1 0,0 0 0 16,-2 0 1-16,0 0-1 15,-2 0 0-15,-1 0 0 16,-1 2 2-16,-1 2-2 15,-3-1 0-15,-1 2 1 16,-1 1-2-16,-2-2 1 16,1 1 1-16,0-2-1 0,-2 4 0 15,0-1 0-15,-1 1 1 16,-3-1-2-16,4 2 2 16,0 0 0-16,0-1 0 15,-2 1-1-15,3-1 1 0,-3 1 1 16,1-1-1-16,2-2 0 15,-1 3 0-15,3-5-2 16,2 4 3-16,1-3-1 16,0-1-1-16,-2 2 4 15,1-1-4-15,-4 0 0 0,2 1 1 16,-4 0-1-16,1 1 1 16,3-1 0-16,-4 1-1 15,2-1 1-15,-1 0-1 16,-2 0 0-16,1 3 1 0,1-3-1 15,-4 4 1-15,3-2-1 16,-3 0-1-16,-1 2 2 16,3-1-1-16,-1-1 1 15,1-2-1-15,-2 0 1 16,3 2-1-16,-1 1-1 16,0-3 2-16,-2 5-1 0,2-3 0 15,0 4 0-15,1 0 0 16,1 0 0-16,4-1 1 15,1 2-3-15,4 1 4 16,4-1-3-16,-1 0 0 16,6-4 1-16,4 2 2 0,6-5-3 15,2 0 2-15,8-3-2 16,6 0 1-16,8-1 0 16,5 3 0-16,4 1-7 15,4 4-19-15,3 2-23 16,2-2-71-16</inkml:trace>
</inkml:ink>
</file>

<file path=ppt/ink/ink3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0:15.994"/>
    </inkml:context>
    <inkml:brush xml:id="br0">
      <inkml:brushProperty name="width" value="0.05292" units="cm"/>
      <inkml:brushProperty name="height" value="0.05292" units="cm"/>
      <inkml:brushProperty name="color" value="#FF0000"/>
    </inkml:brush>
  </inkml:definitions>
  <inkml:trace contextRef="#ctx0" brushRef="#br0">11982 7109 175 0,'-2'0'6'0,"2"0"21"15,-1 0 5-15,1 0-22 16,0-1-1-16,0-1-3 16,0 2-2-16,0 0-3 15,0 0-1-15,7 0 1 0,4 0 0 16,3 0-1-16,2-2 0 15,4 1 1-15,0 1-1 16,3 0 0-16,3 0-1 16,3 0-1-16,2 0 3 15,1 0-1-15,8 0 1 16,-4 6 0-16,5 0-3 0,-2 1 3 16,3 0-2-16,-1 2 2 15,3 0-1-15,-2 3 0 16,1-1 2-16,6 0-2 15,0 1 0-15,4 1 0 16,1-2 0-16,4 1-1 0,-1-1 1 16,4 0 0-16,1-1 0 15,0-1 0-15,3 0-1 16,1 0 1-16,4 0 2 16,4 0-2-16,5 2 0 15,2-3-1-15,9 0 2 0,5-1 0 16,2-2-1-16,6-1-2 15,6-1-6-15,4-1 0 16,-1-2 1-16,4 0-1 16,-1 0 3-16,-1 0 5 15,-1 0 0-15,-1-2-26 0,-1-1 38 16,-1-1-9-16,3-1-3 16,0-1 1-16,2 1 3 15,2 0 1-15,3-1-3 16,2 1 1-16,2-2-3 15,-1 2 3-15,0-1 0 16,0 2-1-16,-8-1-1 0,2 2 0 16,2-3 3-16,-2 1-1 15,-2 1-4-15,3 1 3 16,-3-3-1-16,2 3-1 16,0-2 1-16,-3 1-2 0,0 0 1 15,-3 1 1-15,-4 1 0 16,0-1-1-16,-8-1 0 15,-4 2-1-15,-2-2 1 16,-3 1 0-16,-5 1 0 16,-5-1 3-16,-1 1 2 15,0 2-2-15,0 0-2 0,-4 0 0 16,-1 0-2-16,-4 0 2 16,-4 0 0-16,-10 0-2 15,-2 0 1-15,-8 0 0 16,2 0 0-16,-11 2 2 15,1 5-6-15,-6 0-24 16,-5-3-45-16</inkml:trace>
  <inkml:trace contextRef="#ctx0" brushRef="#br0" timeOffset="5187.3993">15842 7217 277 0,'0'3'6'16,"2"-3"18"-16,1 0-7 0,-1 5-13 15,1 8-2-15,-1 8-2 16,-2 10 0-16,0 8-2 16,-13 6-44-16,-5-1-94 15</inkml:trace>
  <inkml:trace contextRef="#ctx0" brushRef="#br0" timeOffset="6593.5526">13318 10538 169 0,'9'4'20'15,"0"0"-20"-15,3-1 1 16,3 2 0-16,-1 2 0 16,3 0 1-16,0-1-1 15,3 0 2-15,4 2 0 0,3 0-1 16,2 0-1-16,3 3 1 16,4-4-3-16,5 0 1 15,0 0 1-15,6-1-4 16,0-1 4-16,1-3 2 15,6-1-4-15,-2 1 6 0,6 0-1 16,0-2 1-16,3 1-2 16,7-1 0-16,0 0-8 15,5 0 22-15,4 0-15 16,4 0 0-16,0 0-1 16,4-3-3-16,-2 0 4 15,2 0 0-15,3-3 3 0,0 0-2 16,2 2 3-16,2-1 2 15,-1 0 1-15,1 2-6 16,-1 1 0-16,3 0-1 16,4 2 1-16,-1 0-2 15,0 0 3-15,3 0 1 0,0 0-4 16,0 4 0-16,-1 1-1 16,-1 1 1-16,2 0-2 15,-3 2 2-15,1-1 0 16,2-2-2-16,-1 2 2 15,1 2 0-15,2-3 0 0,0 4-1 16,2-3-1-16,2 0 2 16,2 0-2-16,-4-2 1 15,-2 1 1-15,1 0 0 16,-5-4-1-16,-1 1 1 16,0 2-3-16,0-2 3 0,3 3-1 15,-2 1-1-15,-1 1-14 16,-2 0-26-16,-2 0-14 15</inkml:trace>
  <inkml:trace contextRef="#ctx0" brushRef="#br0" timeOffset="15343.7132">13224 14091 117 0,'-7'-16'13'16,"0"-2"-4"-16,2 2 10 0,0 4-2 16,3 1 0-16,0 2 6 15,0 2-7-15,2 0-7 16,0 1 0-16,0 3 6 16,0-1-8-16,4 1-2 15,1 1 10-15,2 2-11 16,4 0-4-16,2 0 2 15,4 0-2-15,3 0 1 0,2 0-9 16,3 3 11-16,3-1 2 16,1 0-4-16,4 0 0 15,1-1 0-15,2 1 0 16,2-2 0-16,4 2-1 16,2-2 1-16,2 2 0 0,7 0-2 15,1-2 2-15,5 0-1 16,2 3 1-16,6-1-2 15,-1 1 3-15,2 1-2 16,2 2 3-16,2-3-3 0,1-1 1 16,1 0 0-16,2-2-1 15,-2 0 1-15,2 0 0 16,1 0-1-16,3-4 0 16,0-1 0-16,1-1 1 15,2 1-9-15,3 2 16 16,-2-3-7-16,-1 1 0 0,2-1-1 15,-2-1 1-15,0 2-1 16,5-4 1-16,-3 0-2 16,3 0 1-16,-1-2 0 15,1 1 1-15,-3-1-1 16,3-1 0-16,-3 3 0 0,-2-2 0 16,2 2 2-16,-2-2-3 15,2 2 1-15,-2 2 1 16,0 2-1-16,5-2 0 15,-3 3-1-15,0 1 1 0,-2-1 1 16,2 4 1-16,-7-2-4 16,-2 2 2-16,-2 0-1 15,-5 0 1-15,-1 0 0 16,-9 0 0-16,-6 0 1 16,-7 0-2-16,-4 0 1 15,-6 6-3-15,-7 2-40 16,-7 3-30-16,-8-4-41 0</inkml:trace>
  <inkml:trace contextRef="#ctx0" brushRef="#br0" timeOffset="21359.1106">13787 14344 226 0,'0'-8'36'0,"0"-3"-54"15,0-1-51-15</inkml:trace>
  <inkml:trace contextRef="#ctx0" brushRef="#br0" timeOffset="22109.0626">13187 14173 285 0,'-4'-7'25'0,"4"-4"-19"16,0 1-3-16,9-3-4 15,8 2 9-15,-2-1-4 0,9 1-11 16,-1 0 4-16,-1 1 0 16,-1-1 4-16,1 4 0 15,2 3 1-15,-4 1 0 16,4 3-2-16,5 0 2 15,1 0 1-15,4 0-1 16,7 0 3-16,1 0-1 0,7 0 0 16,6 0-2-16,8 0 0 15,1 3-1-15,11-1 1 16,1-2-1-16,7 2 2 16,4 0-2-16,-3 0-1 15,6-1 1-15,-1 1-1 0,3-2 0 16,1 0 0-16,-1 0 1 15,4 0-1-15,1-3-1 16,-2-3-1-16,5 1 2 16,0-2 4-16,3 1-3 15,-2 3 1-15,2-1-3 16,7 1 2-16,-1 1-3 0,1 2 4 16,-1-2-3-16,-1 2 0 15,-2 0 1-15,-5 0 0 16,-4 0 1-16,-5 0-1 15,-6 0 0-15,-2 0-1 0,-5 2 1 16,-4 1 1-16,-2 1-2 16,-7-2 1-16,-3 1 0 15,-6 1 1-15,-4 0-1 16,-7-3 0-16,-5 3 0 16,-7-1-1-16,-4 3 2 15,-8-1-1-15,-2 4-1 0,-6 2-1 16,-5 1-2-16,-3 1-33 15,-6-1-42-15</inkml:trace>
  <inkml:trace contextRef="#ctx0" brushRef="#br0" timeOffset="26374.4815">13221 14136 157 0,'11'-11'14'0,"0"-1"13"15,3-5-4-15,6 3-7 16,2-2-8-16,5 2-4 15,1-1 0-15,1 3-2 16,3 1 0-16,1 2-1 16,1 2 3-16,3-2-1 15,2 4-3-15,3 1 3 16,5 1-2-16,2-1 0 0,-2 2-2 16,8 2 3-16,4 0-3 15,0 0 1-15,2 0 0 16,7 0-1-16,4 0 0 15,4 0-2-15,4 0 5 16,8 0-2-16,-2 0-3 0,6 0 4 16,0 0-5-16,-2 0-11 15,1 4 16-15,1 0-1 16,-2 1-4-16,-1 0 3 16,3 1 3-16,0-1-3 0,-2-2 1 15,1 1 1-15,4 0 0 16,0-4-1-16,0 0 0 15,2 0-1-15,0 2 7 16,0-6 1-16,0-2-4 16,-4 1-1-16,1 0 7 15,-5-1-3-15,1 1 5 0,-5 2-2 16,-4-1-5-16,-3 0-1 16,-7 4-3-16,-5-1 5 15,-6 1-4-15,-4 0-1 16,-5 0 2-16,-4 3-3 15,-4 8-3-15,-9 2-8 16,-4 1-37-16,-11 2-51 0</inkml:trace>
  <inkml:trace contextRef="#ctx0" brushRef="#br0" timeOffset="28671.4532">14748 17050 153 0,'1'-5'26'0,"-1"-4"-24"16,0 3 13-16,0-1 6 15,-1 2-10-15,-1-2-1 16,-2-2-1-16,1 0 5 15,-3-1-10-15,0 2 0 16,1 0 1-16,0-3 18 0,0 5-6 16,3 1-4-16,0 0-2 15,2 3-2-15,0 0-7 16,0 2-5-16,2 0-13 16,7 0 5-16,6 0 11 15,6 2 0-15,6 1 0 16,5-1 1-16,7 0 0 0,8-2 3 15,6 0-2-15,7 0-1 16,9 0 3-16,4 0 2 16,5-5-6-16,7 1 3 15,0-1-1-15,6-1-2 16,4 3 0-16,1-1 0 0,2 1 1 16,0 1-1-16,-1 0-3 15,-4-1 6-15,-3-1-2 16,-4 2 1-16,-9-2-2 15,-7-1 1-15,-7 0-1 16,-6 3 1-16,-10 1 1 0,-6 1 0 16,-8 0-1-16,-6 8-1 15,-7 8-1-15,-12 4-20 16,-8-4-66-16</inkml:trace>
</inkml:ink>
</file>

<file path=ppt/ink/ink3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0:52.540"/>
    </inkml:context>
    <inkml:brush xml:id="br0">
      <inkml:brushProperty name="width" value="0.05292" units="cm"/>
      <inkml:brushProperty name="height" value="0.05292" units="cm"/>
      <inkml:brushProperty name="color" value="#FF0000"/>
    </inkml:brush>
  </inkml:definitions>
  <inkml:trace contextRef="#ctx0" brushRef="#br0">2373 5202 321 0,'-18'-11'4'16,"2"-2"3"-16,4 2 2 15,1 2 5-15,2 0-1 0,2-1-4 16,-1 2-2-16,5 0-3 16,3-3-2-16,0 1-3 15,15-7-2-15,10-1 1 16,5-5-4-16,10-7-2 16,6-4-8-16,4 0 12 15,3-5-6-15,-5 2 8 0,1 1 3 16,-8 2 4-16,-6 4-3 15,-6 3-2-15,-5 7 1 16,-6 4-1-16,-6 6 0 16,-5 6-1-16,-2 4-1 15,-2 0-61-15,-3 12 8 16,-3 4-13-16</inkml:trace>
  <inkml:trace contextRef="#ctx0" brushRef="#br0" timeOffset="281.3311">2543 5838 195 0,'-3'12'3'0,"1"-3"-5"15,2-2 1-15,0-1 1 16,0-3 1-16,5-3 3 16,2 0 1-16,5 0 6 0,3-2 4 15,9-8-9 1,9-8 2-16,5-5-9 0,6-2 0 16,5-4 5-16,2-1-6 15,2 1 1-15,-8 4-60 16</inkml:trace>
  <inkml:trace contextRef="#ctx0" brushRef="#br0" timeOffset="3124.9497">6245 5422 76 0,'19'0'8'16,"7"0"-6"-16,4 0 0 15,2 0-3-15,7 0 2 16,0-2 0-16,4-5-2 0,6 0 4 16,7-4 12-16,6-2-6 15,8-1 1-15,9-1-5 16,7 0 0-16,7-2-1 16,9 0 0-16,1 1 1 15,6 2-1-15,10 1-1 16,3 4-1-16,5-5 2 0,4 7 0 15,-2 2-1-15,0 0-1 16,0 4 0-16,0 1 1 16,-5 0-2-16,2 0 0 15,-6 4 0-15,0 4-1 16,-5 0 2-16,-3 4-2 0,-6-3 1 16,-6 1-1-16,-5 0 1 15,-5-1-1-15,-5-1 0 16,-11 0 1-16,-6-3-1 15,-4 1 1-15,-6-2-1 16,-10-1 1-16,-4-1 1 16,-10 1 0-16,-6 3-1 0,-9 1 0 15,-2 1-1-15,-10 0-1 16,-7-1-24-16</inkml:trace>
  <inkml:trace contextRef="#ctx0" brushRef="#br0" timeOffset="4829.3438">6213 6366 61 0,'-8'0'32'16,"3"-6"-6"-16,1 2-1 15,2 0-2-15,-1-2-2 16,3 3-4-16,0-2 0 16,0 1-7-16,0 0-6 15,7 2-8-15,6 1 3 16,-1-1 4-16,5 0-2 16,2 2 1-16,1 0-1 0,5 0-3 15,1 0 2-15,3 0 2 16,0 0 0-16,6 0 0 15,1 0-6-15,3 0 4 16,4 0 2-16,2-2-2 0,5 2 1 16,2 0 0-16,2 0-3 15,7 0-3-15,2 0 8 16,4 0-1-16,1 0 0 16,4 0-2-16,0 0 1 15,3 0 0-15,-1 0-2 0,4 0 0 16,3 0 2-16,4 0 0 15,5 0-1-15,0 0 0 16,1 0-1-16,3 0 2 16,-3 2-2-16,8 3 1 15,-2-1 1-15,3-1-1 16,3 3 1-16,3-4-2 0,1 1-1 16,3-1 3-16,5-2-3 15,2 0 4-15,2 2-1 16,3-2 0-16,-1 0-1 15,1 0 0-15,-5 0 0 0,5 0 0 16,-5 0 0-16,2 0 0 16,-3 0 1-16,0 0-2 15,0 0 1-15,-3 2 0 16,-2 2 0-16,-1-3 0 16,-3 2 0-16,-2 1 1 15,-7 2 0-15,1-3-1 16,-6 2 0-16,1 2 1 0,-1 0-1 15,-1 1 0-15,-1 1 1 16,-1 0-2-16,-5 0 2 16,-2-1-1-16,-1 1 1 0,-1-1-2 15,-1-3 1-15,3 0 1 16,-2 0-1-16,-1-4 0 16,1 2 0-16,-4-1 1 15,-3-2-2-15,0 0 2 16,-6 0-1-16,-1 0 0 0,-3 0 0 15,-6 0 0-15,-7 0-3 16,-9 7-36-16,-16 3-153 16</inkml:trace>
  <inkml:trace contextRef="#ctx0" brushRef="#br0" timeOffset="7266.992">5516 10129 228 0,'-9'-16'15'16,"-6"-1"-14"-16,3 4 6 16,-3 1 11-16,3 6-11 15,-2 4 0-15,-1 2-4 16,-5 0-2-16,4 13 0 0,1 5 0 16,5 5-1-16,1 6-1 15,6 3 0-15,3 8 0 16,0 3 1-16,0 4-1 15,0 3 1-15,0 3-1 16,2-1 1-16,1 2 0 16,1 1 1-16,3-2-2 15,4-2 1-15,-1-1-2 16,3 3 1-16,0-3-1 0,1 0 4 16,-7 1-2-16,-1 3 1 15,-4-4-1-15,-2 2 1 0,-4-3 0 16,-9-1-1-16,-6-1 2 15,-3-1-2-15,-3 1 1 16,1-5 0-16,-3 2-1 16,3-9 1-16,0-3 0 15,4-5-1-15,6-8 1 16,1-4-1-16,6-6 0 0,2-4 0 16,3-3 1-16,0-2 2 15,0 0-1-15,2 0 0 16,0 0-3-16,0-2 4 15,-1-3-3-15,1 1 2 16,0-1-1-16,0 1-1 0,0 2 0 16,0-1 1-16,0 3-3 15,1 0 1-15,5 0 2 16,-3 9-2-16,1 3 0 16,1 8 0-16,0 3 0 15,1 7 0-15,-1 8 0 0,1 5 1 16,-1 3 1-16,0 4-1 15,3 5 0-15,-4 2-1 16,-1 5 1-16,1 5 1 16,-1 1-1-16,0 4 0 15,3 5 0-15,2 2 0 16,-3 1 0-16,0-2 0 0,0 5-1 16,0 1 1-16,-1 1 0 15,-2 1 1-15,-1-1-1 16,4 1 0-16,-2 0 1 15,3-3-1-15,1-4 1 16,4-2-1-16,1-5 1 0,-1-6-2 16,2-6 2-16,1-3-1 15,0-4 0-15,4-1 1 16,-1-4-1-16,-2 0-16 16,0-5-62-16,-8-4-75 15</inkml:trace>
  <inkml:trace contextRef="#ctx0" brushRef="#br0" timeOffset="9579.3166">17782 10824 229 0,'-7'6'104'16,"0"-4"-99"-16,2-2 6 15,3 0 0-15,2 0-1 16,-2 0-2-16,2 0 2 0,0 0-5 15,0 0-2-15,0 0 0 16,0 0-4-16,0 0 0 16,4 0 1-16,6 0 4 15,5 0-6-15,4 0 4 16,8-7-2-16,9-10-5 16,11-2 8-16,9-6 3 0,2-3 0 15,6-3-7-15,-1 1 6 16,-8 7-4-16,-6 5-1 15,-10 8-5-15,-16 6-57 16,-10 4-94-16,-13 2-37 16</inkml:trace>
  <inkml:trace contextRef="#ctx0" brushRef="#br0" timeOffset="9954.2927">17732 11751 350 0,'-3'0'16'0,"-1"-7"4"0,1-1-5 16,3-2-5-16,3-5-2 15,9 0-5-15,7-5 1 16,7-5-1-16,11-2-2 16,3-1-2-16,11 1 3 15,2-1-1-15,0 2 1 16,-1 5-4-16,-4 1 3 0,-4 6-3 15,-9 1-21-15,-9 5-43 16,-11-1-73-16</inkml:trace>
  <inkml:trace contextRef="#ctx0" brushRef="#br0" timeOffset="10329.2642">17727 12575 320 0,'-5'5'14'16,"2"-3"0"-16,3-2-9 16,0 0-5-16,0 0 2 15,6-3 3-15,6-5 3 16,8-6 8-16,7-6-8 0,11-3-9 16,5-7-13-16,11-2 18 15,2-4-1-15,0 2-2 16,0 4-10-16,-3 5 8 0,-9 7-27 15,-7 6-59-15,-13 5 10 16,-9 7-55-16</inkml:trace>
  <inkml:trace contextRef="#ctx0" brushRef="#br0" timeOffset="10563.6708">17929 13352 335 0,'26'0'45'15,"8"-19"-38"-15,18-10-7 16,19-7-1-16,19-13 7 0,11-8-40 15,3-9-130-15</inkml:trace>
</inkml:ink>
</file>

<file path=ppt/ink/ink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2:07.941"/>
    </inkml:context>
    <inkml:brush xml:id="br0">
      <inkml:brushProperty name="width" value="0.05292" units="cm"/>
      <inkml:brushProperty name="height" value="0.05292" units="cm"/>
      <inkml:brushProperty name="color" value="#FF0000"/>
    </inkml:brush>
  </inkml:definitions>
  <inkml:trace contextRef="#ctx0" brushRef="#br0">5039 6141 203 0,'0'0'52'0,"-2"0"-24"16,2 0-4-16,-3-2-1 15,3-1-12-15,-2 1 1 0,2-2-2 16,0 1-4-16,0 1-3 16,0 0-1-16,0-1-1 15,0 3 0-15,0-2-1 16,5 0 1-16,4 2 2 15,3-1 1-15,3-1-3 0,2 2-1 16,1-2 0-16,0 0 0 16,0 0 2-16,0 0-2 15,-2 0 1-15,2 1-1 16,0-3 0-16,2 4 0 16,-4 0 1-16,4 0-1 15,2 0-10-15,-9 4-72 0,-1-1-64 16</inkml:trace>
  <inkml:trace contextRef="#ctx0" brushRef="#br0" timeOffset="4781.0198">4321 6015 226 0,'-1'-6'39'0,"-1"1"-19"15,0 1-15-15,2-1-3 16,-2 3-1-16,2 0-1 16,-1 2 4-16,-1 0 0 15,0 0 9-15,0 0-12 0,2 0 0 16,-1 0-3-16,1 4-13 15,0-1-2-15,0 1-1 16,0-1 15-16,0 1-7 16,0 2 8-16,1-3 1 0,5 2 1 15,-3 3 0-15,4 0-1 16,1 1 1-16,2 4 1 16,3-1 0-16,-2 1 0 15,5-1 0-15,-5 1-1 16,1-1 0-16,0-1 2 15,0-4-2-15,-3 2 0 0,-2-2 0 16,-2-1 0-16,1-3 0 16,-3 2 0-16,1-1 1 15,-1-1-1-15,3-1 6 16,-5 0-2-16,5 0 2 16,1 2-2-16,0-3 1 15,0 3 1-15,0-1-4 16,3 1 1-16,-1-1-3 0,-1 1 1 15,-1-2 0-15,3-2 0 16,0 2 3-16,1-2 5 16,0 0-5-16,3 0-4 15,3 0 2-15,0 0-1 0,2 0-1 16,1 0 2-16,-5-2-2 16,5-2 2-16,1 2-2 15,-1-1 0-15,1 3 1 16,-1-2 0-16,4 2-1 15,1-3 0-15,2 3-2 0,0 0 5 16,6-2-3-16,-1 2 0 16,-2 0 0-16,3 0 0 15,-1 0-1-15,-3 0 2 16,3 0 0-16,-3 0 1 16,1 0-4-16,1 0 2 0,-4 0 3 15,-4 0-2-15,0 0 0 16,-1 0 3-16,-5 0-2 15,2 0 1-15,-3 0 1 16,-3 0-1-16,-1 0-1 16,-1 0-1-16,-2 0 1 0,0 0 0 15,-3 0 0-15,-1 0 1 16,-2 0-1-16,3 0-1 16,-3 0 1-16,-1 0-1 15,-2 0 0-15,2 0 1 16,-2 0-1-16,1 0 4 0,-1 0-2 15,2-2 4-15,0-3 8 16,0-4-8-16,2-2-3 16,-2-2-2-16,3-4-1 15,2-3 1-15,0-5 6 16,4 0 5-16,1 0-8 16,1 0-4-16,2 0 0 0,-3 4 0 15,3 0-1-15,-3 3-2 16,4 3-2-16,0 4-24 15,-1 3-38-15,-3 0-85 16</inkml:trace>
  <inkml:trace contextRef="#ctx0" brushRef="#br0" timeOffset="13796.3556">5288 6268 268 0,'-10'0'47'0,"5"0"-14"16,-2 0-25-16,2-3 0 16,2-2-3-16,-1 4-2 15,0-2-1-15,2 0 1 16,-2 0 18-16,3-1-6 0,-1 3-6 16,2 1-5-16,0 0-4 15,0 0-7-15,0 0-8 16,3 0-2-16,7 0 11 15,1 0 5-15,2 0 2 16,4 0 4-16,-3-4-4 16,-3 2-1-16,-2 1 2 0,-2-3 0 15,-4 4 1-15,4-2-1 16,-7 2 0-16,1 0-1 16,-1 0 2-16,0 0-1 15,0 0 1-15,0-2 2 16,-1 2 7-16,-9 0-6 0,-2 0 1 15,-10 0-10-15,-10 16-11 16,-9 9-37-16,-20 11-94 16</inkml:trace>
  <inkml:trace contextRef="#ctx0" brushRef="#br0" timeOffset="15171.3144">9053 6083 165 0,'-5'-5'18'16,"-2"0"-3"-16,-1 0-5 0,1 2-8 15,2-5 2-15,-2 3-5 16,2-2-45-16,-1 0-101 16</inkml:trace>
  <inkml:trace contextRef="#ctx0" brushRef="#br0" timeOffset="16233.7295">8915 6021 86 0,'-2'0'70'15,"0"0"-37"-15,2 2-14 16,0-2-9-16,0 0 6 16,0 0-7-16,0 0-2 15,0 0-3-15,0 2-2 0,0-2 1 16,0 0-1-16,0 2 1 15,0 0 0-15,0 0-3 16,4 1 3-16,2-1 3 16,-1 1 6-16,2 1-1 15,2-1 8-15,2-1-14 16,1 2 2-16,3-1-6 16,-1-1 2-16,1 2-1 0,1-2 0 15,0 0-1-15,0 1 1 16,4-1-1-16,-1-1 0 15,1 3-1-15,4-2 1 16,1 2 0-16,1-2 0 0,-2 1-1 16,3-1 1-16,0 1 0 15,-2 1-1-15,-1-1 1 16,-2 1 1-16,0-1-2 16,-2 3 0-16,1-2 0 15,1 1 0-15,-2 0 0 16,1 0 2-16,4 1-4 0,-1-3 4 15,1 1-2-15,2-1 0 16,0-3-2-16,-1 4 4 16,1-4-2-16,2 0 0 15,0 0 1-15,0 0-1 16,1 0 0-16,-1 0 0 0,3 0 0 16,-1 0 1-16,5 0-1 15,-2 0 0-15,1-2 1 16,0 0-1-16,0 1 0 15,0-3 0-15,1 2 0 0,0 2 1 16,-4-1-1-16,2-1-1 16,-2 2 1-16,2 0 0 15,1 0 0-15,-2 0 0 16,2 0 1-16,-2 0-1 16,1 0 0-16,1 0 0 15,-1 0 1-15,2 0-1 0,-1 0 0 16,-1 0 0-16,0 0 0 15,2 0 0-15,-4 0 1 16,2 0-2-16,4 0 1 16,-4 0 0-16,2 0 0 15,0 0 0-15,0 0 0 16,-4 0 0-16,0 0 0 0,1 0 0 16,-1 0 0-16,0 2-2 15,1-2 4-15,1 1-2 16,0 1 0-16,1 0 1 15,-3 0-1-15,-2-1 0 0,3-1 1 16,-3 2-1-16,1 0 1 16,-2 0-1-16,5-2 2 15,0 0-2-15,3 0 1 16,4 0-1-16,-1 0 0 16,3 0-1-16,0-2 1 15,-1-3 0-15,0-2-2 0,2-1 1 16,-3 1 0-16,0-1 3 15,3-2-3-15,-3 1 1 16,1 2 0-16,-2 1 0 16,-2-4-1-16,-2 5 2 15,1 0-2-15,-6-1 2 16,3 6-1-16,-5 0 0 0,-1 0-3 16,-6 0-34-16,-6 0-70 15</inkml:trace>
  <inkml:trace contextRef="#ctx0" brushRef="#br0" timeOffset="21312.2771">8933 6150 257 0,'0'0'1'0,"0"0"34"0,0-4-23 16,0-1-5-16,0 0-1 16,0 2 3-16,0-2 2 15,0 0 4-15,0 2-8 16,0-1-4-16,0 1-1 15,0 1-1-15,0 2 1 16,0-2-2-16,0 2 0 0,0 0 0 16,0 0 0-16,-2 0-2 15,-1 4-10-15,-2 3 4 16,-3 3 4-16,-3 3 2 16,-3 5 3-16,-2-1 0 15,-2 7-1-15,-2 2 0 0,-3 2 0 16,1 1 1-16,1 2-4 15,2-2-7-15,6-6-6 16,5-9-31-16,8-7-24 16,0-7-125-16</inkml:trace>
  <inkml:trace contextRef="#ctx0" brushRef="#br0" timeOffset="21921.6149">9729 6184 101 0,'-7'-7'39'15,"-3"0"-7"-15,3 0-8 16,-2 1 1-16,-2-1-5 16,2 2-20-16,1-1-7 0,-1 3 7 15,3 0 4-15,0 0 17 16,3 1 30-16,3 2-21 16,-2 0-15-16,2 0-13 15,-2 0 1-15,-1 2 0 16,0 11-2-16,-3 7 0 0,0 5 0 15,-3 8-1-15,1 6-7 16,-3 4-43-16,-2 2-59 16</inkml:trace>
  <inkml:trace contextRef="#ctx0" brushRef="#br0" timeOffset="22765.455">10224 6168 255 0,'-7'-5'-9'0,"0"-3"30"16,-1 3 25-16,3 0-27 15,2-1-2-15,1 3-7 16,0 3-5-16,0-2-4 16,2 1 2-16,0 1-3 0,0 0 0 15,0 3-4-15,0 9 0 16,-3 10 4-16,-1 8 3 16,-7 11-2-16,-1 13-15 15,-7 7-13-15,-1 1-54 16,-6 2-157-16</inkml:trace>
  <inkml:trace contextRef="#ctx0" brushRef="#br0" timeOffset="28734.0898">8256 6209 207 0,'-3'-7'30'0,"-1"-2"18"0,-1 4-22 16,0-3-7-16,2 1 4 16,-1 0-6-16,3 4-7 15,-1-3-2-15,2 2-2 16,-4 1-4-16,4 3-1 15,0-4 0-15,0 4-1 0,0-1 0 16,0-1-2-16,6 0-2 16,2 0 2-16,0 1 1 15,4-1 2-15,3 0 0 16,1 2-2-16,4-1 1 16,-3 1 0-16,5 0-1 0,2 0 3 15,-2 0-4-15,2 0 2 16,0-3 0-16,-1 1 0 15,6 1-1-15,-7-1 4 16,-1-2-4-16,-3 1 2 16,-1 0-1-16,-3 1 0 15,-2-2 0-15,-2 4 0 0,-5 0 0 16,0 0-6-16,-3 0-23 16,-2 6-45-16,-7-1-29 15</inkml:trace>
  <inkml:trace contextRef="#ctx0" brushRef="#br0" timeOffset="31359.0763">8867 6098 219 0,'0'0'73'0,"0"0"-52"16,0 0-11-16,1 0-3 16,-1 0-1-16,2 0 2 15,0 0-5-15,0 0 0 16,1 0-2-16,1-2 2 0,2 2-3 15,1 0 0-15,-2 0 1 16,4 0-1-16,-2 0 0 16,2 0 0-16,0 4-1 15,0 1 1-15,2 1-4 16,-2-1 5-16,1 0-4 0,2 2 3 16,2-2 1-16,-1-2-1 15,1 2 2-15,2-1-2 16,0-3 3-16,4 3-4 15,-3-2 1-15,2-1 0 16,3 3 0-16,-3-4 0 16,4 2 1-16,-1 0-1 0,1-2 0 15,0 0 0-15,1 0 0 16,-2 0 0-16,0 0 1 16,0-2-1-16,-2-2-1 15,-1 1 0-15,0 1 1 16,-1-2 0-16,-2 4 1 0,2 0-2 15,-2 0 1-15,0 0 1 16,0 0-2-16,1 0 2 16,-2 0-1-16,2 6 0 15,-3-3 0-15,6 5-1 16,-2-6 2-16,0 3-1 0,0-2 0 16,3 1 0-16,1-3 0 15,-2 1 1-15,1 2-1 16,1-2 0-16,-2 0-1 15,1-1 3-15,-3-1-2 16,4 2 0-16,-5 0 0 0,3-2 0 16,0 2 0-16,1-1-1 15,1-1 1-15,-2 0 1 16,3 0-1-16,0 0 0 16,3 0-1-16,-4 0 3 15,3 0-3-15,-3 0 1 16,-1 0 1-16,-1 0-1 0,-3 0 0 15,0 0 0-15,-2 0 0 16,0 0 0-16,3 0 0 16,0 0-1-16,-1 0 2 15,3 0-2-15,-1 2 2 0,2 0 0 16,-1-2-2-16,-2 0 1 16,1-2 0-16,5 2 0 15,-2 0 0-15,-1 0 0 16,2-2 0-16,2-1 0 15,2-1 1-15,1 3-1 16,0-3 0-16,1 0 0 0,3 1-1 16,-1-1 2-16,-2 1-1 15,-1-2 0-15,0 3 0 16,3-2 0-16,-2 2 0 16,-1-2 0-16,5 1 0 0,-3-1 1 15,1-1-2 1,1 2 1-16,-1 1 0 0,1-1 0 15,-2-2 0-15,3 2 1 16,-1 1-2-16,-3 0 1 16,0 1 1-16,-1-1-2 0,-1 2 2 15,4-2-1-15,-4 2 0 16,-2 0 0-16,2 0 0 16,-2 0 0-16,0 0 0 15,-1 0 0-15,-1 0-1 16,3 0 1-16,-2 0 0 15,1 0 1-15,-1 0-2 0,3 0 2 16,-4 0-1-16,-2 4-1 16,1-3 1-16,0 5 1 15,-3-3-1-15,1 5 0 16,2 0-1-16,-5 1 1 16,0-1-3-16,-5-3-102 0</inkml:trace>
  <inkml:trace contextRef="#ctx0" brushRef="#br0" timeOffset="34296.6806">5248 6166 91 0,'13'0'23'15,"1"-5"9"-15,4-4-9 16,1-2-4-16,5 3-7 16,-2-2-5-16,1 3-4 15,3 2 0-15,0-1-2 0,-3 3 1 16,3 1-1-16,-1 0 1 15,0-1-2-15,0-1-1 16,2-1 3-16,0 0-1 16,-4-3 0-16,1 0 1 15,-7-3 0-15,-3 2 12 0,-6-3 37 16,-4 2-19-16,-4 2 8 16,-7 0-21-16,-17 5-8 15,-10 3-8-15,-13 3-1 16,-8 11-4-16,-9 6-2 15,-2 2-9-15,1 3-3 16,6 0-11-16,6-5-40 0,2-5-136 16</inkml:trace>
  <inkml:trace contextRef="#ctx0" brushRef="#br0" timeOffset="41765.3495">4192 10003 120 0,'7'-6'47'16,"1"1"-11"-16,-1 0-4 15,0-3-14-15,4 5-11 16,3 0-3-16,-1-1-1 16,0 0-2-16,-3 1 0 15,7 3 0-15,-3-4-1 0,2 1 0 16,2-3 1-16,0 2-1 16,1 1 1-16,1-2-1 15,2 1 0-15,1-1 1 16,0 1 0-16,1 1-2 15,1-1 2-15,1 4-2 0,1-4 1 16,-1 4 1-16,2 0-1 16,5 0 0-16,-3 0 5 15,3 0 13-15,2 0-15 16,-1 0-1-16,0 0-1 16,1 0 0-16,-2 2 0 15,1 4 0-15,3-1 2 0,-1 1-2 16,1-3 2-16,-2 2 0 15,5 0-1-15,-1-1 0 16,1 2 3-16,-1 1-2 16,-1-4 0-16,3 3-1 0,1-1-1 15,-1 0 1-15,2 3 0 16,-3-3-1-16,4 2 0 16,-2 0 0-16,-1-2-1 15,2 3 0-15,2-1 0 16,-2 2 1-16,0-2-1 0,2 2 0 15,-4 1 1-15,2 0-2 16,0-2 2-16,1 1-1 16,0 0 1-16,2-2-1 15,2 2 0-15,-1-3 1 16,1 1-1-16,1-4 1 16,0 1-1-16,5-1 0 15,-1-3 0-15,-4 2 0 0,6-2 0 16,-1 0 0-16,3 0 0 15,1 0 0-15,-1 0 1 16,6 0-1-16,0-2 0 16,0-1 0-16,1-1 1 0,3 1-1 15,-3-1 0-15,3 1 0 16,-3 3 0-16,5-4 0 16,-1 2 0-16,0 0 0 15,5 2 1-15,2-2 0 16,0 2-2-16,1 0 2 0,-1 0-1 15,-2 2 0-15,3 4-1 16,0 1 1-16,-1 2 1 16,0-2-2-16,4 2 2 15,-4 1-1-15,1-2 0 16,2-1 0-16,0 0 0 16,-3 0 0-16,3-1 0 0,-1-3 1 15,4 1-2-15,0-2 2 16,-3-2-1-16,2 0 2 15,0 0-1-15,-2 0-1 16,-5 0 0-16,1-2 0 0,-6-2 0 16,-2 1 1-16,-3-1-2 15,-3 0 2-15,-3 2 2 16,-4 1 0-16,-2-1-1 16,0 2 0-16,-9 0-1 15,0 0-1-15,-4 7 2 16,-9 4-6-16,-10-1-128 0</inkml:trace>
  <inkml:trace contextRef="#ctx0" brushRef="#br0" timeOffset="45515.1844">8453 6170 248 0,'-3'-7'42'0,"1"-1"-20"0,0 1 8 16,-1 2-7-16,3 0-12 16,0 0-6-16,0 0-4 15,0 4 4-15,0-1-4 16,0 2-1-16,1 0-3 15,5 0-5-15,2 0 1 16,2 0 5-16,4 0-3 0,1 5-1 16,2-1-2-16,2 0 4 15,4 1 1-15,1-2 4 16,2 3-2-16,3-1 0 16,3 1 1-16,3-1 0 0,-1 2 0 15,5 0 0-15,-1 0-1 16,5 2 1-16,2 0-1 15,4-1 0-15,2-2 2 16,1 1-1-16,4-1 0 16,4 1 1-16,1-3 0 0,3 1-2 15,1 1 3-15,4-2-2 16,1 2-1-16,4-2 1 16,-2 1 1-16,6 0-1 15,-2 0 0-15,2 3 0 16,4-3 1-16,3 3 0 15,1-4-1-15,2 4 1 0,6-5-1 16,1 4 1-16,0-3-1 16,0-1 1-16,0-3 0 15,-2 4-1-15,1-4 0 16,-3 0 0-16,1 0 0 16,1 0 1-16,-1-1-1 0,1-5 0 15,-1 1 0-15,-2-1 1 16,-2 1-1-16,-4-2 0 15,-5 0 0-15,-3 1 4 16,-8 1-2-16,-4-2 3 16,-4 3-2-16,-6 2-1 0,-5-1 1 15,-3 3-3-15,-7 0 1 16,-3 0 0-16,-4 0-1 16,-7 0 0-16,-6 3 0 15,-4 4-1-15,-8 3-20 16,-5-3-101-16</inkml:trace>
  <inkml:trace contextRef="#ctx0" brushRef="#br0" timeOffset="47171.3157">20332 13566 422 0,'3'-25'18'16,"-1"0"11"-16,-2 9-8 0,0-4-16 15,0 9-7-15,-2-6-7 16,-1 5-7-16,-1 1 3 15,3 1-8-15,-1 0-2 16,-2 3 9-16,1 2 11 16,-1 0 5-16,3 3-2 0,-2 0 0 15,0 2 0-15,-1 0 0 16,1 0 0-16,-3 2-3 16,5 8 4-16,-1-1-2 15,-2 6 2-15,4 5-1 16,0 7 8-16,0 4-6 15,0 7 1-15,4 8 0 16,-4 9-1-16,0 7-2 0,0 7 1 16,-2 7 0-16,-8 6-1 15,-2 2 1-15,2 2-1 16,-5-2 1-16,1 0 3 16,3-6 0-16,2-5-2 0,0-10-1 15,6-9 1-15,3-10-2 16,0-14 0-16,0-10 0 15,0-17 0-15,0-6-56 16,-2-27-274-16</inkml:trace>
  <inkml:trace contextRef="#ctx0" brushRef="#br0" timeOffset="47624.4605">19979 13411 504 0,'0'-11'12'0,"0"-5"-8"15,8 6 1-15,12 4-11 16,3 0 5-16,9 5-1 0,5 1 1 16,6 0-1-16,6 7-1 15,2 1-1-15,5 4 4 16,1 2-1-16,5 5 1 16,0 0-2-16,1 3-6 15,-7 0-9-15,-6 5 7 0,-8 0 6 16,-12 3 5-16,-12 3-2 15,-12-1 0-15,-6 0 2 16,-8 5 2-16,-15-1 0 16,-6 1 1-16,-7 3 2 15,-5 2 3-15,-5 1-5 16,-3 0-2-16,0-2-2 0,4 0 2 16,6-3 0-16,5-10-10 15,9-10-53-15,10-11-116 16</inkml:trace>
  <inkml:trace contextRef="#ctx0" brushRef="#br0" timeOffset="48061.8833">21484 13179 392 0,'-8'8'14'0,"-1"-1"-5"16,-3 5-9-16,-3 8-1 15,-3 7 0-15,-5 7 2 16,-1 7-1-16,-3 3 0 15,-3 6 0-15,3 7-1 0,-2 5 2 16,5 8-2-16,-2 9 1 16,4 10-2-16,-1 5 1 15,7 4 2-15,5 2-3 16,5-2 1-16,6-4 0 16,0-11-1-16,14-6 5 0,3-9 1 15,8-9-1 1,1-9 2-16,4-8 1 0,-1-8-1 15,3-6-2-15,4-10 0 16,0-7-1-16,3-11-11 16,-2-9-72-16,0-23-165 15</inkml:trace>
  <inkml:trace contextRef="#ctx0" brushRef="#br0" timeOffset="48546.2255">21781 14150 276 0,'-9'-16'149'15,"2"-7"-137"-15,-2-6 16 16,3-1-13-16,1-8 1 16,3-1-4-16,2-4-4 15,0 1-4-15,0-3-1 0,2 2 0 16,7 0-3-16,1 4 2 16,0 2-2-16,2 2 0 15,1 3 1-15,-1 4-1 16,3 2 0-16,1 5 1 0,-1 4-1 15,2 2 0-15,3 7-2 16,0 3-3-16,0 5 3 16,0 0-1-16,2 13 0 15,0 12 1-15,3 11 0 16,3 9-1-16,-1 6 4 0,-4 8-2 16,3 2 1-16,-6-2-1 15,-3-4 1-15,-1-5-1 16,-5-2 0-16,-2-9-3 15,-4-1-2-15,0-8-10 16,-5-3-32-16,0-9-67 16</inkml:trace>
  <inkml:trace contextRef="#ctx0" brushRef="#br0" timeOffset="48796.2197">21839 14141 490 0,'16'-18'7'0,"5"-2"-1"15,11-1-5-15,7 0 0 16,3 1-3-16,7 2-8 15,-2 2-39-15,-6 0-21 16,-6 4-73-16</inkml:trace>
  <inkml:trace contextRef="#ctx0" brushRef="#br0" timeOffset="49061.8149">22422 14055 385 0,'5'6'57'0,"1"-4"-29"15,0-2-21-15,2 3-5 16,3 4-4-16,6 2 4 0,-2 9-3 16,4 7 2-16,-4 7-1 15,-2 9 0-15,-6 4-1 16,-3 5 1-16,-4 0-4 15,-4-2-10-15,-4-6-14 16,-2-7-26-16,6-12-3 0,4-13-85 16</inkml:trace>
  <inkml:trace contextRef="#ctx0" brushRef="#br0" timeOffset="49780.5033">22697 13700 260 0,'0'-20'173'0,"0"6"-164"16,0 2 11-16,0 3-11 15,0 4-6-15,2 5-1 16,1 0-4-16,6 14-7 15,1 11-8-15,-2 11 14 0,1 8 4 16,-1 6-3-16,-3 4-16 16,-1-8-4-16,-3-5 5 15,1-9 11-15,0-11 4 16,0-8 0-16,-2-8 3 16,0-5 1-16,0 0 10 0,-7-12 20 15,0-6-19-15,-5-9-6 16,2 0 15-16,-1-7-19 15,3 1 4-15,3-3-1 16,3-1-3-16,2-1-3 16,0-5 2-16,0 2-2 15,7 2 0-15,3 4 0 0,1-1-1 16,1 7 0-16,3 4 2 16,0 4-1-16,4 3-1 15,2 5 3-15,0 0-4 16,3 5 0-16,-1 4 3 15,-1 4-4-15,-3 0-5 0,0 2 0 16,-7 13 1-16,-5 3-3 16,-4 4 9-16,-3 2-1 15,-7 6 0-15,-6-1-3 16,-6 3 1-16,0-2 3 0,1 0 2 16,-1 1-1-16,9-1 0 15,5 1-1-15,3-1 1 16,2-2-2-16,5 6 0 15,12-2-3-15,4-1 0 16,2-3 1-16,4-1-2 16,0-2 8-16,0-4 0 0,-4-3 0 15,-5-2-2-15,-5-1 1 16,-4-3-1-16,-9-1 0 16,-2-1 2-16,-16-1 1 15,-9-1 2-15,-7-2-2 16,-5-2-19-16,-3-2-15 0,-1-2-28 15,6-4-54-15</inkml:trace>
  <inkml:trace contextRef="#ctx0" brushRef="#br0" timeOffset="50108.6195">23211 13182 325 0,'30'10'2'16,"3"8"-11"-16,2 11 10 15,1 4-4-15,2 9 6 16,2 0 5-16,-1 4 3 0,2 3-2 15,-3 2 5-15,-2 5-5 16,-5 2-4-16,-9 3 1 16,-8 3-2-16,-9 8-2 15,-5 5 0-15,-22 3-1 16,-16 3 0-16,-10 3-39 0,-15-4-139 16</inkml:trace>
  <inkml:trace contextRef="#ctx0" brushRef="#br0" timeOffset="52514.6833">24396 13675 448 0,'-6'5'12'16,"-6"-5"0"-16,4 0-7 15,6 0-3-15,2 0-2 16,2 0 0-16,11 0-1 15,3-3-1-15,6-8 5 16,5-5 0-16,3 0-3 0,1-5 3 16,5 1-2-16,-2 1 0 15,0 1-1-15,-4 2-2 16,-1 3-11-16,-5 6-11 16,-7 5-11-16,-6 2-12 15,-11 2-35-15,0 11-18 0,-11 5 0 16</inkml:trace>
  <inkml:trace contextRef="#ctx0" brushRef="#br0" timeOffset="52670.9235">24538 13775 114 0,'-13'16'14'0,"4"-2"26"16,2-4-10-16,2-3 7 16,5-4 20-16,0-3-17 15,3 0-3-15,13-7-15 16,9-8-9-16,9-6-11 15,10-3 2-15,2-12-26 0,8-3-135 16</inkml:trace>
  <inkml:trace contextRef="#ctx0" brushRef="#br0" timeOffset="53374.0025">25349 13003 351 0,'-2'-3'15'0,"-6"-7"4"16,4 5-13-16,4 3 4 15,0-1-7-15,0 3 0 16,0 0-2-16,0 0-2 16,0 0 1-16,5 5 0 15,8 11-4-15,0 10 0 0,6 9 3 16,4 11 1-16,6 11-1 15,4 7 1-15,-3 1 4 16,2-3-3-16,-3-7 3 16,2-8-1-16,-10-14-1 15,-1-8-2-15,-5-7 1 0,-7-2 0 16,-3-10-1-16,-3-4 0 16,-2-2 1-16,-3 0 9 15,-11-15 42-15,-5-8-45 16,-6-7-5-16,-5-10-1 15,-3-10-1-15,3-6 1 0,-3-4-1 16,3 2 0-16,1-3 1 16,7 6 11-16,1 3-7 15,7 6 0-15,7 1 0 16,3 1-2-16,4 3-1 16,11 2 1-16,9 1-1 0,8 4-2 15,8 7-5-15,3 6 3 16,3 9-1-16,-2 8 1 15,-5 4-12-15,-6 16-8 16,-7 11 5-16,-13 8 5 16,-9 10 7-16,-14 3 2 15,-13 2-1-15,-6-1 1 0,-2-5 3 16,2-7 0-16,6-6 0 16,6-6 1-16,0-6-1 15,9-5-21-15,0-6-87 16</inkml:trace>
  <inkml:trace contextRef="#ctx0" brushRef="#br0" timeOffset="53998.9511">26221 12439 171 0,'-3'-9'37'16,"-2"2"29"-16,1 6-26 0,1-2-24 15,-2 3-10-15,-2 0-3 16,-3 8-2-16,-2 8-2 16,-3 8 0-16,-2 13-1 15,0 9-2-15,0 16-1 0,3 17 3 16,6 15 2-16,2 11 7 15,6 12 3-15,6-3-3 16,12-7-2-16,8-14-5 16,5-18 3-16,5-20-5 15,0-16-8-15,2-14 15 16,1-11-2-16,1-7-1 0,1-7-3 16,-3 0-23-16,-1-12-30 15,-5-11-54-15</inkml:trace>
  <inkml:trace contextRef="#ctx0" brushRef="#br0" timeOffset="54748.8964">26513 12628 340 0,'0'9'9'0,"0"7"-10"16,2 9 0-16,6 8 2 16,6 11-1-16,-1-1 1 15,1 2-1-15,-2-6 2 16,0-7-2-16,1-11-1 15,-8-6-7-15,-1-8 4 16,-3-7 5-16,-1 0 8 0,0-4 23 16,-8-9-19-16,-5-6-2 15,-3-7 1-15,-2-7-1 16,-1-4-2-16,-2-8-4 16,8 2 1-16,-4-3-3 0,10-1 3 15,2 4 3-15,5 3-6 16,1 2-2-16,12 4 0 15,5 6 0-15,3 2-1 16,8 3 1-16,-1 5-2 16,5 6 3-16,-1 5-4 0,-3 7 0 15,-4 2-3-15,-8 15-6 16,-7 11-1-16,-8 5 5 16,-2 3 4-16,-5 2 1 15,-7-5 0-15,4-1-1 16,-1-10 3-16,4-6-1 15,3-5 1-15,2-3-3 16,0 0-4-16,0-5-7 0,3 2 8 16,3-1-5-16,2 0 5 15,2 1 1-15,-1 0-2 16,3 4 3-16,1 2 1 16,3 0 1-16,-1 6 2 0,4-2 0 15,1 4 1-15,0-1-1 16,-4 2 0-16,-3 2 0 15,-6-1-1-15,-7-2 1 16,-2 3 1-16,-20-1 1 16,-7 1-2-16,-8-1 3 0,-9-3-1 15,2 0-1-15,-3-6 3 16,7-3 3-16,3-4-4 16,5-1 0-16,6-4-3 15,10-2-30-15,2-14-167 16</inkml:trace>
  <inkml:trace contextRef="#ctx0" brushRef="#br0" timeOffset="55061.4076">27007 12366 368 0,'5'-11'16'16,"-5"4"29"-16,2 6-21 16,3 1-19-16,3 7-7 0,2 14-1 15,4 9 2-15,5 15 2 16,1 10 3-16,-3 11 1 16,0 9-2-16,-2 6 1 15,0 0-1-15,-4 0-1 16,3-6-2-16,-1-7 2 0,-1-10-2 15,1-8-3-15,-1-12-31 16,-5-10-19-16,-5-13-69 16,-2-12-75-16</inkml:trace>
  <inkml:trace contextRef="#ctx0" brushRef="#br0" timeOffset="55608.2227">27439 13025 223 0,'-5'-18'17'15,"-2"-9"56"-15,1-7-41 0,1-2 3 16,0-7-9-16,1-1-7 16,4-6-10-16,0 4 3 15,0-1-7-15,9 2 6 16,2 10-4-16,-2 2 2 16,5 10 0-16,-1 4-3 15,1 6-2-15,1 6-1 16,4 7-3-16,6 0 0 0,6 16-1 15,-1 7-1-15,6 12 2 16,-4 5 0-16,1 3-2 16,-3 4 3-16,-3-3-1 15,-3-3 1-15,-4-2-1 0,-4-5-12 16,-5-3-25-16,-6-10-26 16,-5-7-69-16</inkml:trace>
  <inkml:trace contextRef="#ctx0" brushRef="#br0" timeOffset="55795.703">27547 12885 359 0,'-7'-7'7'0,"3"-6"13"15,4 1-18-15,0-2 3 16,11-4-5-16,4-2-24 15,0-3-7-15,5-4-9 16,-1-1-32-16,-4-8-14 16</inkml:trace>
  <inkml:trace contextRef="#ctx0" brushRef="#br0" timeOffset="56076.9393">27583 12212 323 0,'-8'-22'-5'15,"5"2"22"-15,3-2 4 0,0 4-7 16,5 4-12-16,10 2 3 16,7 1-5-16,5 8 1 15,5 3 0-15,7 7-1 16,4 16-1-16,6 11-4 16,2 14 2-16,2 12 1 0,-2 10 2 15,-7 9 3-15,-4 4-1 16,-14 2 0-16,-7-2 7 15,-11-6-7-15,-1-9 0 16,-7-10-1-16,0-8-1 16,-8-10-1-16,1-12-44 0,-2-10-12 15,1-16-49-15</inkml:trace>
  <inkml:trace contextRef="#ctx0" brushRef="#br0" timeOffset="56608.1543">28357 12015 377 0,'11'0'-8'15,"4"-1"21"-15,-2-2-11 16,8 3-2-16,1 5 1 16,3 4-1-16,1 1 0 0,-4-4 2 15,-3 1-2-15,-4-3 2 16,-5-2-1-16,-5-2-1 16,1 0 1-16,-6 0 0 15,0-7 3-15,0-5-4 0,0-5 0 16,-1-3 1-16,-5 5-1 15,-1-2 0-15,-2 4 13 16,0 4 3-16,-2 6-8 16,-1 3-4-16,-3 3-3 15,-3 14 0-15,0 5-2 16,1 3 1-16,-2 5 0 16,7 0 0-16,2 0 1 0,3-5-2 15,6-5 3-15,1-8-11 16,0-1-3-16,0-9 0 15,0-2 8-15,1 0 4 16,3-7 3-16,-1-6-4 0,3 1 2 16,-4-1-1-16,0 1 0 15,-2 5-1-15,0 0 0 16,0 1 0-16,4 5-10 16,-1-1-63-16,6-1-90 15</inkml:trace>
  <inkml:trace contextRef="#ctx0" brushRef="#br0" timeOffset="57108.1149">28924 11579 318 0,'19'-15'21'0,"-7"-2"17"15,-1 11-14-15,5 4-6 16,0 2-14-16,4 7-5 0,5 16-1 16,0 9-4-16,2 13 6 15,0 6 1-15,-2 5-1 16,-2 1 1-16,3-6 1 16,-8-9-1-16,-2-12 0 0,-3-9-1 15,-6-9 1-15,-6-10 0 16,-1-2 1-16,-7-10 4 15,-9-12 2-15,-8-4-7 16,-1-12 2-16,-3-6-4 16,-1-5 6-16,2-4 5 15,2-4 2-15,7 0-8 16,4 4-2-16,3 1 0 0,9 4-1 16,2 4-1-16,0 5 8 15,14 7-8-15,5 2-1 16,0 8-1-16,8 10 1 15,2 5 0-15,0 7-1 16,-2 5 0-16,-4 11-3 0,-7 9 2 16,-11 7 3-16,-5 2-3 15,-9 3 0-15,-11 5-9 16,-2-3-15-16,-2-1-14 16,6-8-30-16,6-9-42 0</inkml:trace>
  <inkml:trace contextRef="#ctx0" brushRef="#br0" timeOffset="57420.579">29508 11030 429 0,'0'-4'2'0,"0"4"3"16,-5 0-5-16,1 18-3 0,1 11 0 16,-1 12 4-16,3 11-3 15,1 8 3-15,0 5-1 16,8 3 1-16,8-6-1 16,6-5 1-16,6-7 0 0,6-9 0 15,6-9 2-15,2-5-3 16,0-4 1-16,-2-5-19 15,-4-4-34-15,-7-6-11 16,-3-8-60-16</inkml:trace>
  <inkml:trace contextRef="#ctx0" brushRef="#br0" timeOffset="57717.461">29937 11612 129 0,'0'-18'33'0,"-5"-7"8"0,-4-7-15 16,-4-6 9-16,1-6 7 16,-3-6 10-16,5-4-28 15,1-5-9-15,4 2-8 16,2-2-3-16,3 6-3 0,0 5 3 16,0 7 5-16,8 12-2 15,-1 6 5-15,3 10-3 16,5 10-1-16,3 3-7 15,3 21-3-15,5 8 2 16,4 8-2-16,3 11 0 16,-1 4 2-16,-3 2 0 0,-4-1 2 15,-4-1-10-15,-8-7-53 16,-8-11-123-16</inkml:trace>
  <inkml:trace contextRef="#ctx0" brushRef="#br0" timeOffset="57889.3089">29885 11428 432 0,'0'-16'4'0,"3"-9"9"16,12 2 1-16,2-4-14 15,5-3 1-15,2-2-5 16,1-8-42-16,-3-6-77 15</inkml:trace>
  <inkml:trace contextRef="#ctx0" brushRef="#br0" timeOffset="58076.7808">30092 10661 336 0,'18'-15'20'0,"6"-2"-5"16,11 8-7-16,6 9-5 0,8 5 0 15,2 22-4-15,4 18 1 16,-5 19-3-16,-9 19 4 16,-10 16-1-16,-14 13 0 15,-14 11 0-15,-8 0 3 0,-17-9-78 16</inkml:trace>
  <inkml:trace contextRef="#ctx0" brushRef="#br0" timeOffset="59186.0778">22171 14844 198 0,'0'0'42'0,"0"0"-21"16,2-2-13-16,3-1-3 15,4-3 18-15,2 0-22 16,6-2 2-16,3 1 0 15,8-7-2-15,6 5 0 0,5-3 0 16,10 0-2-16,7 1 2 16,3-4-1-16,7-4 0 15,4 3 3-15,3-6-1 16,5-2 1-16,-1-4 0 16,0-2 0-16,-2-1 0 0,1-2 3 15,-10 4-4-15,-4 2 0 16,-7 4 0-16,-7 7 0 15,-7 5-2-15,-11 6 0 16,-6 3-10-16,-7 2-45 16,-8-2-46-16</inkml:trace>
  <inkml:trace contextRef="#ctx0" brushRef="#br0" timeOffset="59482.9413">23015 14143 370 0,'-6'3'12'0,"-1"4"-3"16,6 8-11-16,1 6 2 0,0 9-2 15,0 4 2-15,3 2 0 16,2-2-14-16,-1-9-76 16,1-10-55-16</inkml:trace>
  <inkml:trace contextRef="#ctx0" brushRef="#br0" timeOffset="59857.9167">23252 13691 243 0,'0'-3'5'16,"0"1"1"-16,-5 0-3 16,3 2-1-16,-3 0-1 15,-2 7 0-15,2 10-2 16,-3 8 1-16,1 7 0 0,-1 6-1 15,2 6 0-15,5-3 0 16,1-4 1-16,1-9-2 16,13-4-5-16,3-8-5 15,3-9 12-15,4-5 12 16,1-2-3-16,1 1-6 0,-2-9-22 16,-4-5-69-16</inkml:trace>
  <inkml:trace contextRef="#ctx0" brushRef="#br0" timeOffset="60014.1542">23473 13916 168 0,'0'13'135'16,"0"5"-126"-16,-4 6-7 16,-5 10 0-16,0 6-1 0,0 2-7 15,2-4-84-15,-2-6-48 16</inkml:trace>
  <inkml:trace contextRef="#ctx0" brushRef="#br0" timeOffset="61732.7787">27923 12942 333 0,'-6'-12'27'0,"-3"1"26"0,5 4-11 16,1 2-13-16,1 5-16 15,2 0-9-15,-2 0-5 16,2 10-3-16,0 6 0 16,0 4 4-16,0 5 1 15,0 2-1-15,0-2-20 0,4-2-14 16,1-4-17-16,2-4-24 16,1-6-70-16</inkml:trace>
  <inkml:trace contextRef="#ctx0" brushRef="#br0" timeOffset="62935.8346">28027 12591 196 0,'-2'-6'8'0,"-2"3"7"16,3 0 13-16,-1-1-5 0,0 4-10 15,2-2 2-15,0 0-7 16,0 2 0-16,0 0-4 16,0 0-3-16,-2 0 0 15,1 0 2-15,-4 0 0 0,-2 0-1 16,0 9 2-16,0 4-1 16,-2 1 3-16,3 4 1 15,3 0 4-15,3 0-4 16,0-1-2-16,7-1-4 15,11 1 0-15,4-5-2 0,7 2 4 16,1-5 0-16,6-4-2 16,-2-5-62-16,-2 0-96 15</inkml:trace>
  <inkml:trace contextRef="#ctx0" brushRef="#br0" timeOffset="63092.0948">28315 12687 300 0,'-5'13'46'16,"-4"-2"-31"-16,1 5-12 16,-5 3-2-16,4 2 2 0,4 3-3 15,1 1 0-15,4-2 1 16,0-9-16-16,2-2-112 16</inkml:trace>
  <inkml:trace contextRef="#ctx0" brushRef="#br0" timeOffset="64545.1161">27551 13376 320 0,'7'0'46'16,"5"-4"-41"-16,3-7-3 16,8-6 0-16,7-5 3 15,10 0 9-15,5-7-3 0,7-2-4 16,8-1-5-16,-1 2-1 16,6 2 0-16,-3 0-1 15,-1 3 2-15,-5 6-1 16,-4 1-1-16,-7 4 1 15,-6 0-11-15,-5 4-10 0,-7 0-23 16,-5-2-66-16</inkml:trace>
  <inkml:trace contextRef="#ctx0" brushRef="#br0" timeOffset="65357.5569">29944 11943 235 0,'-9'1'18'0,"4"-1"43"0,2 0-32 15,1 0-9-15,2 0-11 16,0 0 0-16,0 0 2 16,0 0-2-16,0 0-5 15,12 0-1-15,6-6-1 0,5 0-1 16,12-8 1-16,4 0-6 15,6-4 4-15,5-2 0 16,6-5-1-16,0-2 1 16,1-1 2-16,0-2-4 15,-6 7 2-15,-10 4 1 16,-5 4-2-16,-9 7-10 0,-9 0-32 16,-6 4-38-16,-5 1-20 15</inkml:trace>
  <inkml:trace contextRef="#ctx0" brushRef="#br0" timeOffset="68951.0146">4301 10236 235 0,'5'0'24'0,"-2"-3"-10"15,2-4-9-15,4 2 0 16,1-1-4-16,0-1 1 15,2 2-1-15,3-1-1 16,-1 3 1-16,1-1-1 0,1-1 0 16,2 3 1-16,0 0-1 15,2 0 0-15,0 1-1 16,5-3 1-16,1 1 1 16,3 1-1-16,0-4 1 15,3 3-1-15,5-2 1 16,-5-1-3-16,5 3 4 0,-3-3-3 15,2 1 2-15,2 1-1 16,0 1 0-16,0 1 1 16,3 0-1-16,-2 2 0 15,3 0 0-15,-3 0-1 16,2 0 2-16,-3 0-1 0,2 0 0 16,-1 2 0-16,3 0-1 15,-1-1 2-15,0-1 11 16,1 2-10-16,0 0 3 15,1 0-1-15,1 1-1 0,-3 1-2 16,3 1 0-16,-2-1-1 16,1 1 0-16,1-1 1 15,-3 1-1-15,1-1 0 16,2 0 2-16,-1-3-1 16,2 3 0-16,-2-1-1 15,2 1 1-15,1-1 0 0,0 1 2 16,0-2-5-16,3 0 2 15,-5-1 2-15,4 1-1 16,-1 0-1-16,1 2 1 16,-4-1-1-16,3 0 1 15,-2 1-1-15,0-1 0 16,-1 3 0-16,1-4 1 0,2 0-1 16,-2-1 1-16,0-1-1 15,1 0 0-15,-2 2 0 16,0-2 1-16,2 0-2 15,0 0 1-15,1 0 0 0,-1 0 1 16,3 0-1-16,-4 0 0 16,2-2 0-16,-3-3 0 15,3-2 0-15,-2 0 2 16,4 2-2-16,-1-3 1 16,1 3 0-16,-1-2-2 0,0 3 2 15,-2 2 1-15,-2 1-1 16,2 1-1-16,-4 0 0 15,1 0 1-15,2 0-1 16,0 0 1-16,0 1-2 16,2-1 2-16,1 0-1 15,-3 0 1-15,2 0 0 16,1 0 0-16,-4 0-2 0,0 0 3 16,0 4-2-16,-3-1 0 15,5 3 0-15,-4 1 0 16,1-1 0-16,2 0 0 15,-2 1 0-15,4-1 0 0,-3-2 0 16,1-1 1-16,0-1-2 16,-2 0 2-16,1-2-2 15,0 0 1-15,0-2 1 16,0 2-1-16,-1 0 1 16,2 0-2-16,1 0 2 0,0 0-1 15,-2 0 0-15,2 0 0 16,-2 0 0-16,-2 0 0 15,-1 0 0-15,-3 0 0 16,-3 0 0-16,1 9 0 16,-5 4 2-16,-1 5-4 15,-10-1 1-15,-11-2-235 0</inkml:trace>
  <inkml:trace contextRef="#ctx0" brushRef="#br0" timeOffset="72653.9686">5032 10138 205 0,'12'-10'14'16,"0"1"-4"-16,3-2 2 16,4 0 4-16,1 4-4 15,4 0-4-15,-3-2-2 0,2 2-3 16,1 3-3-16,-1 1 2 15,0-1-1-15,-1 4-2 16,1 0 2-16,1 0 0 16,-2 0 0-16,2 4 0 15,0-1 2-15,1 3-1 16,0-2 0-16,-2-1 0 0,2-1-1 16,1-2 0-16,-1 0-1 15,-4 0 1-15,-1 0 1 16,-4 0-2-16,-3 0 0 15,-3-2 3-15,-2 0-5 16,-6 2 2-16,-1 0 2 0,-1 0 0 16,0 0 40-16,0 0-17 15,-3-1-16-15,-7 1-7 16,0 0-1-16,-9 0-1 16,4 0 1-16,-7 0 0 0,-2 0 0 15,-4 0-1-15,-3 0 1 16,-3 0-2-16,-5 1 4 15,0 4-3-15,-2 1-2 16,2-1 2-16,2 2 2 16,-3 1-2-16,5 0 0 15,0 2 0-15,1-2 0 0,1-1-3 16,5-1 0-16,3-3 1 16,5 1 2-16,5-4 0 15,7 2 0-15,2 3 0 16,5 0-4-16,1 3-73 15,-2 2-42-15</inkml:trace>
  <inkml:trace contextRef="#ctx0" brushRef="#br0" timeOffset="76622.6502">6112 10074 290 0,'-6'-7'31'0,"3"-4"7"16,-2 4-9-16,-1-2-5 16,3 0-7-16,-1 2-2 15,0 0-8-15,2 0-3 16,-1 0-3-16,1 1 0 15,0 1-3-15,1 3 3 0,-1 1-1 16,2 1-3-16,0-2 6 16,-2 2-4-16,2 0-2 15,0 0 2-15,-2 5-1 16,2 6 3-16,0 1-2 16,0 2 1-16,6 3-1 15,1 0-2-15,6-1 2 0,-1-1 0 16,3 1-3-16,2-3 1 15,3-3-1-15,-4-1 2 16,4-2-2-16,2-1 3 16,-3-3-1-16,3-1 1 15,-2-1 0-15,1-1 1 0,4 0 0 16,0-3 0-16,2-4 0 16,1-4 1-16,2 2-2 15,-3-1 3-15,2-3-2 16,0 4 0-16,-1 0 0 15,-1 0 0-15,1 1 0 0,3 2 1 16,-1 4 0 0,1 0-2-16,1 2 1 0,2 0 0 15,3 0 1-15,0 0-2 16,1 6 1-16,3-1-1 16,1 4 3-16,1-3-2 15,-2-1-2-15,2 2 4 0,-2 2-3 16,1 0 2-16,-3 0-2 15,-1-1 1-15,-4 3 1 16,2 2-2-16,-4-2 2 16,-2 1-2-16,1 2 1 15,-2-1 0-15,-6 3 0 0,-1 0 0 16,-3-2 0-16,-2 4 1 16,-5-2-1-16,-2-1 0 15,-2-3 0-15,-2-1 0 16,-1-3 1-16,-2-2-3 15,-1-1 3-15,0-3 0 16,1 0 0-16,-3 0-2 0,0-2 4 16,0 0-3-16,0 0 0 15,0 0 3-15,1-6-4 16,1-3 2-16,2-1-1 16,1-3 0-16,2-1 1 0,1-2-2 15,4 1 1-15,0-2 0 16,3 0 0-16,-1 2-1 15,1 0 1-15,0 1 1 16,2 0-2-16,-1 5 1 16,2-2 0-16,-1 4 0 15,5 0 0-15,2 1 0 0,-2 3 0 16,0 1 0-16,5 0-2 16,-1 0 2-16,1 2 0 15,1-1 1-15,0 1-1 16,-1 0 0-16,0 0 0 15,2 0 0-15,-2 0-1 0,0 0 1 16,0 0 1-16,2 0-1 16,2 0-1-16,-1 0 1 15,3 3 0-15,1-1 1 16,1 1-1-16,1 1 0 16,2 0 0-16,0-1 0 0,5 3-1 15,-3-1 2-15,1 0-1 16,0 1 0-16,3-1 0 15,0 0 0-15,1 1 0 16,2-1 0-16,0 1-1 16,1-3 2-16,4 1-1 0,0-2 0 15,0-1 0-15,2-1 0 16,0 0-1-16,-1 0 3 16,1 0-2-16,2 0-1 15,0 0 2-15,0-1-1 16,3-1-1-16,-2-2 2 0,0-1-2 15,1 1 2-15,1-3-1 16,-1 2 0-16,-6 0 0 16,0-3 0-16,-3 1 0 15,-5 0 1-15,-2 3 0 16,-3 4-1-16,-3 0 1 16,-2 0-1-16,-5 14-1 0,-9 6-1 15,-13 4-85-15</inkml:trace>
  <inkml:trace contextRef="#ctx0" brushRef="#br0" timeOffset="83654.2655">12564 5827 178 0,'22'-14'7'16,"5"-2"15"-16,3 1 2 15,6 1 1-15,5 0-9 0,2 2 7 16,4-1-17-16,4-3-3 15,-2 3 2-15,5-1-3 16,-5 1 2-16,4 1-1 16,-2-2 2-16,0 2-4 15,-2 0 1-15,-3 2 0 16,-4 2 0-16,-6 2-1 0,-3 0-1 16,-5 5 0-16,-2-1 0 15,-10 2 0-15,-2 0-4 16,-3 0-3-16,-5 3-42 15,-4 1-29-15,-2-1-38 16</inkml:trace>
  <inkml:trace contextRef="#ctx0" brushRef="#br0" timeOffset="84185.4811">12839 5718 63 0,'-15'11'11'0,"4"-4"-9"16,3 0 2-16,-2 0-1 15,5 2-1-15,1-1 0 16,3-3 3-16,1 0 7 16,0 0 8-16,5-3-16 15,10 0 6-15,4-2 0 0,6 0-4 16,11-7 3-16,4-4 17 15,8-3-7-15,4-2-6 16,4-2 2-16,4 0-3 16,-3 0-4-16,2-1 0 15,-4 3-4-15,0-1-1 0,-3 5 1 16,-8 2-2-16,-4 2 0 16,-5 3 1-16,-9 0-2 15,-4 5-2-15,-4 0 1 16,-2 0-1-16,-7 0-2 15,-2 5-3-15,-2 2-2 16,-3 2-18-16,-2 1-18 0,0-1 1 16,0-3-9-16</inkml:trace>
  <inkml:trace contextRef="#ctx0" brushRef="#br0" timeOffset="84638.5756">13408 5450 316 0,'-7'-12'9'0,"1"0"15"15,1 3 15-15,2 2-23 0,3 3-12 16,0 1-2-16,0 3-3 16,0 0-15-16,0 0-1 15,3 7 14-15,9 1-1 16,5 3 1-16,2 0 5 0,5-1-6 16,3 3 4-16,2 2-1 15,1-5 6-15,-1-1-3 16,-4 0-2-16,-2-2 1 15,-3 0-1-15,-4-2 2 16,-2-1-3-16,-3 3 2 16,-1 2-1-16,-4 4-1 15,-4 4-1-15,-2 10-12 0,-7 13 13 16,-15 8 4-16,-6 11 2 16,-8 8-2-16,-3 5-1 15,-3 5-2-15,1-4-56 16,3-8-86-16</inkml:trace>
  <inkml:trace contextRef="#ctx0" brushRef="#br0" timeOffset="86169.8145">14325 5226 386 0,'0'-6'5'0,"0"-3"0"16,0 4 0-16,0 3 2 15,0 1-1-15,0 1 5 16,0 0-9-16,0 0 0 15,0 0-2-15,7 0-2 0,5 0-2 16,3 10 4-16,5 6 0 16,8 8 0-16,-1 8 0 15,1 6 0-15,-2 6 2 16,0 4-2-16,-4 0 0 16,-4 0 1-16,-4-5-1 15,-5-5 0-15,-3-7 0 16,-4-5 0-16,-2-7 1 0,0-5-1 15,0-6-1-15,-5-5 0 16,-4-3 2-16,-1-3 2 16,-8-15-3-16,-3-7 0 0,-8-9 0 15,-2-11 0-15,-4-8 0 16,0-8 0-16,2-3 0 16,3-2 0-16,9 2 1 15,6 3 0-15,6 4 1 16,9 7 1-16,0 6 0 0,18 5-3 15,7 4 0-15,7 7-6 16,4 6 2-16,3 7-18 16,-5 11-3-16,-4 4 7 15,-5 11 7-15,-9 14 7 16,-7 8 3-16,-9 7 3 16,0 2 1-16,-7 4 1 15,-5-4 0-15,-3-1 3 0,1-3-2 16,-1-1-3-16,-1-3-2 15,0-4 0-15,4-5-40 16,1-9-116-16</inkml:trace>
  <inkml:trace contextRef="#ctx0" brushRef="#br0" timeOffset="86513.5499">14851 4949 381 0,'33'-19'-6'0,"-15"3"32"15,-16 1-13-15,1 7 2 16,-1 2 1-16,-2 3-8 16,0 1-4-16,0 2-2 0,0 0-1 15,0 7-12-15,0 11-7 16,-2 12 14-16,-5 13 1 15,-1 13 3-15,0 16 1 16,4 11 0-16,1 7 0 0,3 4-1 16,3 0 0-16,12-7 2 15,6-12-2-15,8-11-2 16,3-14 2-16,8-11 0 16,3-8 2-16,4-12-2 15,-2-6 0-15,-1-8-13 16,-2-5-46-16,-8-5-96 0</inkml:trace>
  <inkml:trace contextRef="#ctx0" brushRef="#br0" timeOffset="87138.5037">15330 5208 372 0,'-4'-19'8'0,"-2"3"8"16,2 3 8-16,4 6 6 15,0 2-22-15,0 3-6 16,0 0 0-16,0 2-2 16,0 0-6-16,0 9 3 15,7 5 2-15,0 5 0 0,3 5 1 16,3 1 0-16,1 1 0 15,4-2 0-15,-2-5 2 16,2-2-6-16,-2-9-1 16,-1 1 6-16,-3-9-5 15,-1 0 5-15,-2-2 4 0,0-11-3 16,1-4 0-16,0-3-2 16,0-3 1-16,-3-4 2 15,0 1-2-15,1-2 0 16,-1 6 1-16,2 3 1 15,2 4-5-15,1 6-1 0,2 8 1 16,3 1-7-16,5 7 8 16,-1 9-1-16,4 6 1 15,2 2-1-15,4 1-1 16,-1-4-1-16,1-4-7 16,-2-5 2-16,-6-9 5 0,0-3 0 15,-7 0-5-15,-4-10 14 16,-2-7 3-16,-5-2 34 15,-3-2 30-15,-2-9-56 16,0-5 1-16,-9-7-14 16,-7-6 0-16,-2-2-2 15,-7 1-1-15,3 5-13 0,0 8 9 16,2 9 3-16,3 9 1 16,3 15-4-16,1 3-32 15,2 9-29-15,1 16-3 16,0 6-1-16,5 2-56 15</inkml:trace>
  <inkml:trace contextRef="#ctx0" brushRef="#br0" timeOffset="87591.6001">16139 5144 415 0,'7'0'42'0,"-2"0"-37"0,7 0-8 15,-2 4 2-15,5 2 0 16,2 6 0-16,-2-2 1 16,-3-1-1-16,2 2-3 15,-9-3-11-15,-2-4 0 16,1-1 8-16,-3-1 6 0,1-2 1 15,-2 0 1-15,0 0 1 16,0 0 5-16,0 0 10 16,0-3-1-16,2-8 2 15,1-3-8-15,-1-4-12 16,3-1 0-16,2-1 2 16,-2 0 1-16,0 6 0 0,2-1-1 15,2 7 0-15,-1 1-1 16,2 5 0-16,2 2-3 15,5 4-3-15,-2 8 4 16,2 8 0-16,3 2 2 16,-2 0-3-16,0 2-12 15,-1-5-10-15,3-1-24 0,-1-11-16 16,-5-6-71-16</inkml:trace>
  <inkml:trace contextRef="#ctx0" brushRef="#br0" timeOffset="87919.7018">16514 4414 29 0,'-3'-12'428'0,"-1"1"-423"16,3 2 1-16,1 9 8 15,0 0-16-15,6 14-26 16,9 15 32-16,8 12-2 16,2 18-3-16,8 14 2 0,-5 14 0 15,6 12 0-15,0 4-1 16,1 1 2-16,-1-6-2 16,-1-8 0-16,1-6 1 15,0-15 1-15,-2-8 0 16,-2-9-1-16,-1-4 0 0,-3-10-1 15,-6-8 0-15,-5-5-1 16,-8-12-36-16,-5-13-187 16</inkml:trace>
  <inkml:trace contextRef="#ctx0" brushRef="#br0" timeOffset="88872.8085">17210 4930 177 0,'-6'-14'205'0,"5"3"-212"16,-1 4 13-16,-3 1 2 16,5 6-5-16,0-1 1 0,0 1-8 15,0 3-17-15,7 10 8 16,3 4 14-16,2 7 0 16,5 2 0-16,-3 2 1 15,2-4-2-15,0-4 0 16,-1-6-6-16,-3-3-5 15,-1-8-3-15,0-3 12 0,-1 0 8 16,2-4 2-16,-2-7-4 16,2-2-2-16,2-4 16 15,-2 2-16-15,-1-3 2 16,-2-2 1-16,-1 3 12 16,1-1-3-16,1 1-5 15,-1 9-6-15,-3 1-2 0,4 3-1 16,1 4-3-16,-1 0-2 15,1 5 2-15,7 5 0 16,5-3 4-16,3 3-1 16,6-1 1-16,2-6 1 0,2 0-4 15,-4-3 0-15,-3 0 2 16,-4-8 1-16,-7-2-1 16,-5-3 1-16,-6 1 9 15,-4-5 38-15,-3-2-4 16,0-4-11-16,-9-4-1 0,-5-5-16 15,-2-2 0-15,-2 0-11 16,2 4-5-16,-1 5 0 16,3 5 0-16,1 7-3 15,1 10-5-15,-2 3-30 16,-3 5-28-16,2 11-13 16,-4 4 29-16,5 4-37 15,5-3-12-15</inkml:trace>
  <inkml:trace contextRef="#ctx0" brushRef="#br0" timeOffset="89154.029">17859 4902 434 0,'2'-11'46'16,"-2"0"-29"-16,0 2 9 16,0 8-18-16,2 1-6 15,3 0-3-15,2 7-9 16,5 10 9-16,3 13-1 16,4 10 2-16,-2 6-1 0,3 6 2 15,2 3 0-15,-5-2-3 16,2-6-15-16,-4-6-40 15,4-11-10-15,-3-14-82 16</inkml:trace>
  <inkml:trace contextRef="#ctx0" brushRef="#br0" timeOffset="89576.0246">18303 4964 255 0,'0'0'31'15,"0"-9"31"-15,0 0-36 0,0-2-4 16,0 0-6-16,0 3-12 16,1-1-1-16,1 0-3 15,3 5 1-15,-2-1-3 16,2 3-2-16,-1 2 1 16,1 0 2-16,-2 0-1 15,1 0 3-15,-2 4 0 16,-1 1-1-16,-1 4 0 0,0 0 1 15,-3 0 0-15,-2 2 0 16,-2-1-1-16,-2 1 1 16,1 0-3-16,3-3-26 15,-2-2-51-15,5-2-94 0</inkml:trace>
  <inkml:trace contextRef="#ctx0" brushRef="#br0" timeOffset="89904.1377">18450 5261 289 0,'5'4'119'0,"-5"-4"-90"15,0 0-25-15,0 0-2 16,0 0 1-16,0 0-3 15,0 0-1-15,0 0 3 16,0 0-6-16,0 0-6 16,0 0 3-16,0 0 4 15,0 0 2-15,0 2-3 16,0 1 5-16,0 0-1 0,0 0 0 16,-5-1 2-16,2 1-3 15,-4-2 2-15,-5 2-31 16,0-3 0-16,0 0-11 15,-1 0-24-15,4 0-21 0</inkml:trace>
  <inkml:trace contextRef="#ctx0" brushRef="#br0" timeOffset="90357.2161">18489 5032 293 0,'12'-4'45'16,"0"-10"13"-16,-9 7-18 15,-1 2-17-15,0 1-6 16,1 0-8-16,4 4-6 16,1 0-3-16,3 0-2 15,2 0 1-15,2 11 0 0,4 4 0 16,-4 0 0-16,4 3 0 16,-4 2-4-16,-1-1-11 15,-4-3-10-15,0-1 7 16,-5-7 13-16,-2-2-7 0,-3-4 3 15,0-2 8-15,-1 0 9 16,-6-7-5-16,-3-2-3 16,0-8 1-16,1-2 1 15,-1-4-1-15,3-2 3 16,2-4-2-16,3 1 4 16,2 1-2-16,0 1 0 0,0 4-1 15,0 6 12-15,0 4-11 16,0 4 0-16,4 3-2 15,1 5-3-15,5 0 0 16,2 0-1-16,0 11 0 16,6 6-3-16,-2 3 2 0,2 5 1 15,-2 3 3-15,2-1 1 16,-5 0 1-16,-2-4-1 16,-2-7-31-16,-2-9-79 15</inkml:trace>
  <inkml:trace contextRef="#ctx0" brushRef="#br0" timeOffset="90544.7254">18913 4877 73 0,'6'-4'377'0,"5"-9"-335"16,1-1-31-16,10 3-11 15,3-1-12-15,4-1-42 16,-1-6-41-16,-1 1-177 0</inkml:trace>
  <inkml:trace contextRef="#ctx0" brushRef="#br0" timeOffset="90732.2393">19174 4575 397 0,'4'5'92'0,"-1"1"-86"16,4 6-14-16,0 8 5 15,5 5 3-15,0 3 2 0,0 4-2 16,1 4 0-16,-3-4-54 16,4-5-38-16,-6-5-81 15</inkml:trace>
  <inkml:trace contextRef="#ctx0" brushRef="#br0" timeOffset="91185.2839">18881 3646 279 0,'20'-9'134'0,"11"2"-131"0,11 3-5 16,16 4 3-16,15 9-2 15,14 16 1-15,2 11 0 16,5 17 1-16,-4 11-1 16,-6 15 0-16,-14 13 0 15,-12 14 0-15,-21 8-2 0,-10 7 2 16,-15 1 1-16,-10-1-1 15,-2-10 1-15,0-11-1 16,-3-12 1-16,-6-11 1 16,0-18-18-16,0-14-82 0,-2-19-78 15</inkml:trace>
  <inkml:trace contextRef="#ctx0" brushRef="#br0" timeOffset="91810.2377">20332 3862 393 0,'3'1'12'15,"1"-1"-5"-15,2 5-11 16,1 7-3-16,2 3 5 16,4 8 5-16,2 2-4 15,9 4 1-15,0-1 1 16,2 1-1-16,2-2 0 16,0-2 1-16,-3-4-1 0,-5-9 1 15,-6-1 0-15,-1-5-1 16,-6-3 0-16,-7-3 2 15,0 0 0-15,0-10 1 16,-3-1-2-16,-5-6 0 0,-3-2-1 16,2 1 5-16,1 2-4 15,-2 0 3-15,5 3 5 16,-2 5 0-16,0 2-4 16,-4 5-5-16,0 1-2 15,-6 7 1-15,-2 11 1 16,-4 7 0-16,-3 7-1 0,-1 9 0 15,2 4 2-15,1 1-2 16,0-2 0-16,6-5-8 16,4-8-34-16,5-17-69 15</inkml:trace>
  <inkml:trace contextRef="#ctx0" brushRef="#br0" timeOffset="92388.3201">20703 3598 525 0,'10'-32'-32'0,"-3"0"36"16,0 4 0-16,-2 13-1 16,1 4-1-16,-3 7 1 15,5 4-5-15,-1 9-4 0,2 14-2 16,2 13 5-16,-1 12 1 15,-1 15 1-15,3 8 1 16,-4 8-1-16,1 0 2 16,4-5-1-16,-1-8 0 15,2-11-1-15,-1-16-1 16,-2-11 0-16,-4-10 3 0,-1-7-1 16,-4-5 1-16,-2-6-1 15,0 0 3-15,0-7 5 16,-7-11-1-16,-5-9-6 15,0-7-2-15,-10-11 1 0,-1-9 1 16,-3-4-2-16,0-6 1 16,-3 0-5-16,2-4-3 15,2 0-5-15,8 2-4 16,10 2 10-16,7 4 7 16,9 4-5-16,15 10 7 15,6 5-1-15,4 11-1 16,2 8-3-16,1 7 4 0,-3 10 0 15,-4 5-1-15,-1 5-3 16,-5 14 1-16,-5 2 1 16,-7 6 1-16,-6 5-1 15,-6 2 1-15,-6 3 0 16,-15 0 1-16,-9 5 1 16,-1-3 0-16,-1-2-2 0,5-2-13 15,5-7-32-15,11-10-41 16,10-10-97-16</inkml:trace>
  <inkml:trace contextRef="#ctx0" brushRef="#br0" timeOffset="92653.9365">21367 3262 361 0,'7'-12'35'16,"-6"3"3"-16,1 7-9 15,0 2-11-15,-1 4-19 16,-1 15-8-16,0 15 9 16,0 13-2-16,0 15 3 15,-1 13-3-15,-3 11 4 16,4 4-1-16,0 2-4 0,11-5 7 16,7-8-6-16,11-5 1 15,1-12 4-15,4-8-2 16,4-13-7-16,-2-14-42 15,-1-17-48-15</inkml:trace>
  <inkml:trace contextRef="#ctx0" brushRef="#br0" timeOffset="93216.3858">21862 3364 481 0,'-5'-18'-11'15,"3"2"17"-15,2 5 4 0,0 8 1 16,0 3-12-16,0 1-6 16,0 16-13-16,0 4 21 15,0 9-1-15,5 4 0 16,4 5-2-16,4 2-1 0,5 1 3 15,0-9 2-15,-1-4-1 16,2-6 0-16,-4-11 0 16,-1-2-4-16,-2-10 2 15,3 0 9-15,0-2-3 16,4-7 0-16,-2-2-3 0,1-2-1 16,-2-2 0-16,-3 4 3 15,-1 0 1-15,0 4-2 16,0 2-2-16,2 5-5 15,4 3 2-15,6 14-3 16,3 0 0-16,3 6 2 16,-1-3 2-16,2-2 2 15,-4-6-1-15,-5-6 0 0,-2-6 1 16,-4-4 0-16,-5-12 1 16,-4-6 0-16,-3-8 2 15,-4-4 4-15,0-9 12 0,-9-1 2 16,-6-4-19-16,0 0-2 15,-5 1 0-15,0 6 0 16,-1 4-1-16,1 8-2 16,-1 9-16-16,1 10-37 15,-1 8 26-15,4 2-12 16,2 18-43-16,8 7-29 16</inkml:trace>
  <inkml:trace contextRef="#ctx0" brushRef="#br0" timeOffset="93638.2441">22661 3562 402 0,'11'0'7'0,"-4"0"22"16,2-6-16-16,2 6-6 15,4 0-3-15,0 6-4 0,4 8 0 16,0 4 0-16,1 7 0 15,-5-2 0-15,0 1 0 16,-1-2-2-16,-2-4 4 16,-7-6-2-16,0-4 0 15,-3-4 0-15,-2-4 0 0,0-4 2 16,0-10-1-16,0-6-1 16,-2-3-1-16,0-8 0 15,2-2 1-15,0-3-1 16,4-3 1-16,3 2 2 15,4-1-2-15,0 7 1 16,1 5 0-16,-2 8 0 0,-2 5-2 16,1 10 4-16,1 3-3 15,-2 3-2-15,1 17-1 16,1 4 3-16,-3 8-2 16,0 1 0-16,-1 5 0 15,0-4-16-15,2-4-35 0,-3-7-34 16,0-11-36-16</inkml:trace>
  <inkml:trace contextRef="#ctx0" brushRef="#br0" timeOffset="93903.8863">22987 2855 457 0,'15'-16'5'0,"14"0"-4"0,14 9 8 16,14 7-7-16,23 11-2 15,17 19-1-15,5 18 1 16,0 20-1-16,-3 16 1 16,-15 16-3-16,-18 12-2 0,-24 12-10 15,-24 9 0-15,-18 4 5 16,-20 12-11-16,-27 6-36 15,-17 0-55-15,-13 0-110 16</inkml:trace>
  <inkml:trace contextRef="#ctx0" brushRef="#br0" timeOffset="103388.2706">11945 11118 55 0,'0'-13'67'15,"0"1"-49"-15,-2-3 7 16,-3 5-15-16,0-1-6 0,0 0-2 16,0 4-2-16,-1 2 1 15,1-3-1-15,-2 3 0 16,-1 2-1-16,1-3 1 15,2 2 2-15,-2 1 6 16,2-1 12-16,-1 2 0 16,1 1-10-16,1 1-9 0,-1 0-1 15,3 0 0-15,-1 0-1 16,1 5-2-16,0 3 2 16,2-1 0-16,0 1 0 15,0 0-2-15,0 2 3 16,7-1-1-16,2 2 1 0,4-4 1 15,-1 0-1-15,7-2 4 16,1 1-2-16,4-2 4 16,1-1-1-16,6 0 0 15,1 1-3-15,4 0-3 16,0 0 3-16,7-1 8 16,0-1-12-16,6 0 14 0,-1 1-7 15,6-1-3-15,2-2 0 16,3 2 3-16,4-2-4 15,0 3 2-15,1-1-7 16,4 1 4-16,0 1-1 16,2 2-1-16,1-3 1 0,0 0-4 15,-3 1 2-15,0 0 5 16,0-3-11-16,-2 3 12 16,2-2-4-16,-2 0 5 15,7 0-4-15,-3-2 4 16,-1 0-5-16,3 1 3 0,-1-1 0 15,-3 0-12-15,1 0 19 16,-4 0-9-16,3-1 11 16,-4-3-1-16,2 0-8 15,-1 1 7-15,1-1-9 16,-2 0-4-16,1 1 10 0,-1 0-12 16,-2-5-9-16,-3 3-5 15,-3-2 20-15,0 2 5 16,-5-2-5-16,1-1 5 15,-1 1 3-15,-3-2-3 16,-1 2-8-16,-2 0 11 0,-2 0-11 16,-5 2 5-16,-3 1-18 15,-4-4 21-15,-4 7-12 16,0-1 12-16,-5 2-6 16,-5 0 0-16,2 0-3 15,-4 0-17-15,-1 2-12 0,-1 3-3 16,-2-1-16-16</inkml:trace>
  <inkml:trace contextRef="#ctx0" brushRef="#br0" timeOffset="104075.8722">15859 11185 265 0,'-7'0'7'16,"5"-2"33"-16,-1-3-22 0,3-2-4 16,0 0-3-16,0 0-2 15,0-1-13-15,3-2 8 16,4 2-13-16,0 2 14 16,6-1-5-16,1 1-2 0,3 1-8 15,2 1-10-15,6 2-10 16,4 0 16-16,5 2 0 15,4 0-1-15,5 0 14 16,2 0 1-16,4 0-3 16,2 2 1-16,3 2 0 0,0-4 0 15,2 0 1-15,4 0 3 16,1 0-1-16,1 0 1 16,1-4 0-16,2 1 2 15,-1-1-6-15,1 1 2 16,-1-1 1-16,1-2-4 15,-6 3 3-15,1-2 2 0,-3 0-4 16,3 1 2-16,-3-2 0 16,-2 1-2-16,1 1-27 15,-5 1-26-15,-5 1-25 16</inkml:trace>
  <inkml:trace contextRef="#ctx0" brushRef="#br0" timeOffset="146823.5333">8236 6093 81 0,'0'2'168'0,"-4"-2"-138"15,4 0-5-15,0 0-5 16,0 0-1-16,0 0-13 15,0 0-2-15,0 0-2 16,0 0-2-16,0 0-5 0,0 0-3 16,4 1 1-16,9 3 4 15,1-1 7-15,6 3-2 16,4 1-1-16,3 0 2 16,5 3-2-16,4 2 0 15,1 0 0-15,10 2-1 16,0 1 1-16,10-1 0 15,4 1-1-15,4-3-1 0,6-1-6 16,2-4-5-16,2 1-9 16,1-1 0-16,2 1 13 15,3-3-1-15,6 0-5 0,-2 2 15 16,3 1-3-16,-1-1 2 16,4-1-2-16,1 0-1 15,1 0 0-15,2-4 3 16,6-1 0-16,0 1-3 15,3-2 6-15,-1 0-1 16,2 0-2-16,-3 0-4 0,5 0-10 16,-9 0 8-16,1 0 4 15,-8 0 0-15,3 0 3 16,-6 0-1-16,0 0 2 16,-6 0-1-16,1 0 0 15,0 2 1-15,-3 1-1 0,-2 1 1 16,-7-1 0-16,-6 5-2 15,-4-1 1-15,-7 2-1 16,-5 3-1-16,-10 2-34 16,-3 1-97-16</inkml:trace>
  <inkml:trace contextRef="#ctx0" brushRef="#br0" timeOffset="150307.7642">17186 6075 139 0,'7'0'84'16,"1"0"-36"-16,-5 0-44 15,8-2 10-15,-3-3-6 16,7-2 2-16,4 0 2 16,5-1-5-16,7 1-5 15,6-1 0-15,12-2-1 16,9 2 0-16,6-5 1 0,8-1-2 16,7-1 2-16,0-4-2 15,7 1 0-15,4-1 0 16,3-3 2-16,9 1-4 15,8-6 2-15,5 4-5 16,1-6-27-16,3 1-43 0,-2-6-16 16</inkml:trace>
  <inkml:trace contextRef="#ctx0" brushRef="#br0" timeOffset="150901.4761">22047 4473 394 0,'-17'-10'31'0,"4"-1"-16"0,-1 2-10 16,7 3 2-16,0 1-4 15,4 4-2-15,0 1 0 16,1-2-1-16,0 2 0 15,2 0 1-15,0 0-6 16,4 0-28-16,9 2-21 16,8-1 33-16,9-1 15 0,8 0-1 15,4-3 5-15,7-10 6 16,5-1-2-16,6-2 0 16,2-6-1-16,8-1 1 15,6-4 0-15,8 0-1 16,6-3 1-16,3 2 0 15,6 1-1-15,0 0 0 0,0 1 0 16,-6 2-2-16,-7 3-1 16,-4-1 1-16,-11 4 0 15,-8 3 1-15,-13 3-1 16,-7 0 0-16,-9 7 2 16,-10 2-1-16,-5 3-2 0,-10 0 0 15,-5 0-21-15,-4 8-39 16,-11 4 10-16,-16 0-12 15</inkml:trace>
  <inkml:trace contextRef="#ctx0" brushRef="#br0" timeOffset="151292.0845">21955 4629 314 0,'22'-22'28'0,"-1"-1"-20"16,11 0 1-16,2-1 6 0,7 0 3 16,3 4-8-16,5-2-3 15,9 1-1-15,3 3-7 16,8 0 3-16,6 2 1 16,8 0-2-16,4-2-6 15,3-1 0-15,-1 1-11 16,5-3-8-16,-6 2-3 15,1 1-2-15,-8 3-27 0,-5-2-37 16</inkml:trace>
</inkml:ink>
</file>

<file path=ppt/ink/ink40.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1:09.152"/>
    </inkml:context>
    <inkml:brush xml:id="br0">
      <inkml:brushProperty name="width" value="0.05292" units="cm"/>
      <inkml:brushProperty name="height" value="0.05292" units="cm"/>
      <inkml:brushProperty name="color" value="#FF0000"/>
    </inkml:brush>
  </inkml:definitions>
  <inkml:trace contextRef="#ctx0" brushRef="#br0">20400 10285 213 0,'0'0'22'0,"0"-2"1"15,-2 0-10-15,0 0-3 16,2 2-6-16,0 0-2 16,-1-1-1-16,1 1 0 15,0 0 0-15,0 0-2 0,0 0 1 16,0 0-2-16,0 0-2 16,0 0 2-16,0 0 2 15,0 0-6-15,7 1 0 16,2 3 7-16,3-1-1 15,5 1-2-15,4-1 3 16,4 0-2-16,2-2 3 0,4 1 3 16,1 0-5-16,7 0 2 15,3 0-5-15,3-2 5 16,4 0 0-16,2 0-1 16,3 0 1-16,4 0-4 15,5-2 1-15,-1-4 2 0,3 2-1 16,3-1 0-16,3 0 2 15,0 1-2-15,-1-1-2 16,2 1 2-16,0 1 0 16,-2-1 0-16,2-1 0 15,-6 3 0-15,-1-1 0 0,0 3 0 16,-1 0 0-16,-3 0 2 16,2 0-4-16,-4 0 4 15,1 0-1-15,-3 0-2 16,-4 5 2-16,-4 0-1 0,-5 0-1 15,-7 3 1-15,-4-1 0 16,-6 2 0-16,-6 0-2 16,-6 1-2-16,-7 1-17 15,-3 0-20-15,-5-2-28 16</inkml:trace>
  <inkml:trace contextRef="#ctx0" brushRef="#br0" timeOffset="640.5625">20532 10335 149 0,'32'0'16'0,"4"-2"21"16,5-3-20-16,11-3-4 0,6 1-3 15,6 0-3-15,6 2-3 16,4-3 1-16,5 3-2 16,0 0-2-16,3 1 1 15,-3 3-2-15,-2-3 0 16,-3 3 0-16,-6-2 1 0,-3 0 1 16,-4-1 0-16,-5 1 5 15,-2-1 3-15,-10 4 1 16,-3 0-6-16,-6 0-1 15,-6 0 0-15,-8 0-3 16,-3 5-1-16,-7 1 0 16,-2 1-1-16,-3 2 0 0,-3 4 1 15,-3-3-23-15,0-5-34 16,-13-3-104-16</inkml:trace>
  <inkml:trace contextRef="#ctx0" brushRef="#br0" timeOffset="1421.768">22103 9895 155 0,'-15'8'24'15,"5"-4"-20"-15,-7-1-3 16,5 2 2-16,-3 1 0 16,1-3-1-16,0 1 0 0,4 1 4 15,2-3 0-15,1-2 5 16,3 0 1-16,4 0 3 15,-1 0-11-15,1 0-10 16,0 0 0-16,0 0 2 16,1 0 7-16,10 0 5 15,4-6-2-15,5-2 2 0,8-3-3 16,2-4 0-16,4 2-3 16,0-4-1-16,0 1 7 15,-2 2-7-15,-3 0 2 16,-4 1-2-16,-4 2-1 15,-4 3 2-15,-6 1 0 16,0 3-2-16,-4 1 1 0,1 1-1 16,-5 0 0-16,1 2-7 15,-1 0 2-15,-3 0-3 16,0 7-15-16,-3 4-12 0,-14 5 28 16,-5 5-3-16,-6 2-15 15,-2 6-13-15,-7 1-36 16</inkml:trace>
  <inkml:trace contextRef="#ctx0" brushRef="#br0" timeOffset="1531.1354">21984 10094 52 0,'4'0'61'0,"19"-4"-16"16,15-10-41-16,11-2-1 16,6-7-13-16</inkml:trace>
  <inkml:trace contextRef="#ctx0" brushRef="#br0" timeOffset="4515.3255">21735 10065 165 0,'12'-16'26'0,"6"-4"-26"16,5-3 2-16,2-5 3 16,2 3-3-16,0-4 2 15,-3 4-1-15,-1 0-1 0,-3 8-1 16,-4 2 0-16,-2 5-1 15,1 4 0-15,-5 1-1 16,1 3 1-16,-1 0-17 16,-3-2-2-16,1 3 2 15,-3-1 9-15,-1 2 1 16,-4 0-7-16,0 0-31 0</inkml:trace>
  <inkml:trace contextRef="#ctx0" brushRef="#br0" timeOffset="4702.7996">21950 9880 99 0,'-13'7'20'0,"3"-4"20"16,3-1-14-16,1-2-2 16,2 0-9-16,4 0-4 0,0 0-3 15,4-5 0-15,7-6-1 16,6-3-1-16,5-4-6 16,7-2 0-16,5-1 3 15,2-2-1-15,2 5-3 0,-2 0 2 16,-6 6-22-16,-6 5-44 15,-8 4 0-15</inkml:trace>
  <inkml:trace contextRef="#ctx0" brushRef="#br0" timeOffset="4843.4211">22106 9871 141 0,'-15'14'-42'16,"5"-5"68"-16,3-2-18 15,4-7 24-15,3 0-2 16,8-2-22-16,16-14 2 15,12-7-4-15,5-9-10 16,6-14-185-16</inkml:trace>
  <inkml:trace contextRef="#ctx0" brushRef="#br0" timeOffset="6233.9552">24789 10367 343 0,'-12'0'-42'0,"2"-7"72"16,2 0-6-16,2 1-10 15,6 1-5-15,0-1-6 16,6 3-7-16,12-1-3 0,4-1 10 16,9-2-1-1,9 1-4-15,5 0 7 0,7-2-4 16,7 1-3-16,4-4 4 16,3-1-1-16,6-2-1 15,7-6 2-15,3-2-2 16,3-1 2-16,1-2-5 15,8 2 4-15,-6 2-2 0,-3-1 2 16,-4 4 1-16,-5 2-2 16,-4-1 0-16,-8 2 1 15,-6 1 1-15,-2 0-2 16,-6 0 0-16,-5 1 0 16,-6 2 1-16,-7-1-1 0,-6 1 0 15,-6 4 1-15,-6 1 0 16,-7 3 2-16,-4 1 3 15,-3 2-1-15,0 0-5 16,-3 0-1-16,-9 8 1 16,-7 2-58-16,-5 4-12 0,-11-1-15 15</inkml:trace>
  <inkml:trace contextRef="#ctx0" brushRef="#br0" timeOffset="6718.2895">24965 10392 204 0,'-27'5'23'0,"5"-2"-18"16,4 1 4-16,4 0 1 15,7-2-5-15,0-1-2 16,4 3-2-16,3-2-4 16,0-1-13-16,10-1 10 0,6 0 15 15,9 0-6-15,7 0 3 16,9-3-2-16,10-4-2 16,5-5 1-16,1-1-1 15,8-7 4-15,3 0-3 16,4-3-1-16,5-1 4 15,-2-2-2-15,5-1 0 0,3 2 0 16,-3 3 0-16,-4-3-3 16,-1 3 0-16,-1 1 0 15,-8 3 0-15,-5 0-1 16,-1 0 1-16,-9 4 0 0,-2 0-1 16,-6 1 0-16,-9 1 0 15,-2 3 1-15,-7 2 0 16,-3 1-1-16,-2 1-1 15,-2 0-1-15,-5-1-3 16,-5-3-47-16</inkml:trace>
  <inkml:trace contextRef="#ctx0" brushRef="#br0" timeOffset="7890.0851">26010 8510 356 0,'-6'-7'5'16,"1"-8"19"-16,-2 1-6 15,4 3 1-15,1 6-12 16,0-2-5-16,2 5 0 0,0 2-2 16,0 0-4-1,4 4 4-15,4 6 0 0,4 4 0 16,-2 6 0-16,2 4 0 15,0 1 0-15,2 1 0 16,-6 1 0-16,4-2 0 0,-4-2 0 16,-1-3 1-16,-1-6-1 15,0 0 0-15,-4-6 1 16,-2-3 0-16,0-3 0 16,0-2 2-16,0 0 2 15,-8-11-1-15,-3-3 0 16,-3-6-3-16,-4-8 0 0,-2-8 0 15,-1-5-1-15,-1-9 0 16,0-11 0-16,5-5 1 16,0 0-2-16,7-2 1 15,5 5 0-15,5 9-1 16,0 8 0-16,7 11 0 0,10 10-1 16,1 7-2-16,4 8-1 15,5 8 7-15,-2 2-2 16,0 18 1-16,-3 8-3 15,-10 14 0-15,-10 6 2 16,-4 11-3-16,-19 7 1 0,-6 3 1 16,-4-4-9-16,3-1-22 15,4-11 3-15,12-12-30 16,0-12-8-16,9-14-86 16</inkml:trace>
  <inkml:trace contextRef="#ctx0" brushRef="#br0" timeOffset="8358.801">26111 8429 133 0,'0'2'137'15,"0"-2"-105"-15,0 4-29 16,1 3-3-16,3 5-1 0,1 5 2 16,4 2-2-16,1 1 2 15,0 1 0-15,5 1 0 16,-1-3-1-16,4-3 2 16,3-7-1-16,3-3-6 15,4-6-3-15,-1 0-3 16,4-15-14-16,-4-4 6 0,-3-4 6 15,-9-1 10-15,-6-4 3 16,-6-1 5-16,-3-3 19 16,-7 2-2-16,-5 1 1 15,-4 4 3-15,-3 5 14 0,2 5-16 16,0 8-18-16,0 3-5 16,0 4-1-16,2 5 1 15,2 9-1-15,2 4-1 16,6 6 1-16,1 1 2 15,4 1-11-15,2-1-28 16,12-2-2-16,4-1-25 0,6-10 12 16,1-5-94-16</inkml:trace>
  <inkml:trace contextRef="#ctx0" brushRef="#br0" timeOffset="9061.8827">26550 8519 194 0,'0'2'25'0,"0"-2"13"16,0 0-24-16,0-6 18 15,0 1-5-15,0-6-8 0,0 0-5 16,0-1-4-16,0-6-2 16,4-1-7-16,1-3 1 15,1-1-4-15,1-4 5 16,0 0-1-16,-2-1-1 15,1 1-1-15,-2 2 1 0,-4 4-2 16,0 3 2-16,0 1-8 16,-6 5 7-16,-1 5-1 15,2 2 2-15,0 1 1 16,1 4-2-16,2 0-2 0,2 0-1 16,0 7 3-16,11 4-1 15,11 3 0-15,5 6-1 16,7-1 0-16,3 6 1 15,1-1 1-15,-3 2-2 16,-6-1-12-16,-9-3-19 16,-9-1 0-16,-8-3 24 0,-3-2 2 15,-10-3-2-15,-9-6 8 16,-1-2 1-16,-2-3 0 16,3-2 0-16,4-2 1 15,3-7 1-15,4-5-4 16,4-6 1-16,1-3-9 15,3-6-31-15,0-3 21 0,1-7 1 16,3 0-12-16,-2-1-27 16,-2 0 47-16,0 1 10 15,0 3 15-15,0 4 14 16,-4 3 6-16,2 3 6 16,1 6-6-16,1 2-8 0,0 6-7 15,0 2 3-15,7 3-15 16,1 7-3-16,4 0-3 15,3 7-4-15,2 8 1 16,3 5 2-16,-1 5 0 16,3 3 0-16,2-1 1 0,-2 1 0 15,0-3-1-15,0 0 1 16,1-3 0-16,-2-5 0 16,1-1-1-16,-3-3-2 15,-2-4-39-15,-4-6-25 16,-2-3-127-16</inkml:trace>
  <inkml:trace contextRef="#ctx0" brushRef="#br0" timeOffset="9202.4763">27073 8101 251 0,'2'-9'38'0,"3"6"-8"0,0 0-15 16,5 3-13-16,2 4-2 15,3 6 0-15,1 2 2 16,0 2-2-16,0-1 1 15,-5-2-31-15,-4-8-44 16</inkml:trace>
  <inkml:trace contextRef="#ctx0" brushRef="#br0" timeOffset="9374.3387">27015 7825 429 0,'-7'-22'-49'0,"-1"3"58"16,0 3-8-16,8 7 0 16,0 7-1-16,0 2-71 15,-4 6-18-15,-3 6 2 16</inkml:trace>
  <inkml:trace contextRef="#ctx0" brushRef="#br0" timeOffset="9561.8608">26810 8215 324 0,'20'-18'-48'0,"8"-3"56"16,2-4-5-16,11-1-2 15,6 1-1-15,-4-1-24 16,4-2-11-16,-8 3-22 0,-1 0-101 15</inkml:trace>
  <inkml:trace contextRef="#ctx0" brushRef="#br0" timeOffset="9952.4222">27270 7928 138 0,'10'-1'16'0,"0"1"0"16,3 0-7-16,1 3 0 16,0 9-5-16,3 0-1 15,-1 8 0-15,2 1 0 16,-3-2-1-16,0 2-1 15,-4-2 1-15,-3-2-1 16,-3-3-1-16,-5-3 1 0,0 0-1 16,-15-4 6-16,-4-4 2 15,-1 1-7-15,-2-4 2 16,1 0-5-16,3-11 5 16,4-7-1-16,4-5 14 15,5-1 4-15,3-6-14 0,2 0 5 16,0 2 2-16,7 3 1 15,8 1-2-15,-1 4 1 16,6 6-7-16,0 0-3 16,1 6-1-16,1 6 0 15,0 2-2-15,-1 0 1 0,-3 13-2 16,0 4 0-16,-6 6 1 16,1 2 0-16,-2 1-2 15,-1 0-17-15,5-4-16 16,-4-7-24-16,1-4-5 15,1-7-49-15</inkml:trace>
  <inkml:trace contextRef="#ctx0" brushRef="#br0" timeOffset="10499.2601">27662 7888 130 0,'3'-34'15'0,"-3"4"29"16,0-1-9-16,0 6-4 15,0 2 9-15,-5 9-9 0,-2 3 0 16,2 5 3-16,-2 6-21 15,-1 0-18-15,-1 13 2 16,1 6 1-16,-4 6 4 16,4 4-2-16,2-1 0 0,5 2 1 15,1-5 4-15,0-1-6 16,8-7-1-16,7-5-6 16,-1-3-20-16,6-8 4 15,-2-1-2-15,0-3 3 16,-1-10 20-16,-2-7-1 0,-3-1 6 15,-4 0 0-15,-1-2-1 16,-1 2 6-16,-5 0 3 16,1 7 15-16,-2 3 0 15,3 4-3-15,-1 4-10 16,2 3-9-16,4 3-9 16,0 14 4-16,4 6 0 15,3 11 1-15,-2 6 2 0,1 10-2 16,-3 4 2-16,1 2 1 15,-1-1-4-15,-2-5-1 16,-4-6-16-16,-3-8-22 16,-2-8 12-16,0-9 3 0,-7-6 17 15,-5-9 2-15,-5-4 10 16,0-4-1-16,-3-10 0 16,1-8 2-16,2 0 10 15,2-6 12-15,5 2-10 16,1-2-7-16,7 0-7 0,2 4-2 15,0 1-1-15,0 6-1 16,7 5-5-16,4 5-19 16,-3 3-27-16,2 4 3 15,-3 0-98-15</inkml:trace>
  <inkml:trace contextRef="#ctx0" brushRef="#br0" timeOffset="11077.3555">27972 8508 113 0,'19'0'36'16,"-2"-5"-3"-16,3-8 7 15,0-3-24-15,-2-4-6 16,-2-3-5-16,-2-7-3 0,-1-2-1 15,-4-4 1-15,-2-5-2 16,-5 0 0-16,-2 0-3 16,0-2 3-16,0 4 0 15,-4 1 1-15,-3 6 7 0,-3 6 9 16,2 1 2 0,1 7 1-16,0 7 0 0,4 4-6 15,-1 7-10-15,2 0-7 16,-2 11-2-16,4 10 5 15,0 8 0-15,0 3 0 0,0 7 1 16,8 2-2-16,4 4 4 16,6-2-3-16,2-1-2 15,3-4 5-15,4-3-3 16,-1-8-3-16,1-4-5 16,0-6-14-16,-3-10 5 15,0-6 2-15,-4-1 1 0,-3-8 7 16,1-12 3-16,-4-5 0 15,-1-5-1-15,0-6 3 16,-2 2 0-16,-1-3 4 16,-3 4-4-16,2 6 9 15,-3 8 12-15,-2 5 5 0,-1 7 15 16,-3 5-14 0,0 2-20-16,0 6-7 0,0 9 0 15,0 6 2-15,0 4 4 16,0 2-3-16,0-2-3 15,-3-2-67-15,-1-12-17 0</inkml:trace>
  <inkml:trace contextRef="#ctx0" brushRef="#br0" timeOffset="11233.5804">28285 8071 392 0,'-9'-13'-68'0,"0"0"77"15,4 3-6-15,5 10-1 16,0 0-69-16,2 7 14 16,7 5 17-16,-1 8-24 15</inkml:trace>
  <inkml:trace contextRef="#ctx0" brushRef="#br0" timeOffset="11546.0862">28566 8158 150 0,'14'-14'28'0,"-7"-4"-11"16,0 0 20-16,-7-1-5 15,0-3-4-15,-4 5-9 16,-5-3-6-16,1 2-1 16,-4 8-1-16,7 1 1 0,0 2-8 15,1 7-4-15,3 0-5 16,1 7 1-16,0 4 4 15,0 10-1-15,7 0 2 16,1 2-1-16,5 0 0 16,-4 0 0-16,-2-3 0 15,-1-2-1-15,-2-4 1 0,-4-1 1 16,-4-4-39-16,-7-4-2 16,0-5 1-16,-3 0-3 15,1-12-47-15</inkml:trace>
  <inkml:trace contextRef="#ctx0" brushRef="#br0" timeOffset="11702.3193">28540 7848 300 0,'2'-6'47'16,"0"2"-19"-16,3 4-24 16,6 8-4-16,2 10-1 0,-3 11 0 15,7 3 2-15,-5 7 0 16,-2 1-9-16,-3-5-94 15,-7-14-119-15</inkml:trace>
  <inkml:trace contextRef="#ctx0" brushRef="#br0" timeOffset="11827.2875">28580 7918 386 0,'16'-18'-22'16,"5"-2"21"-16,6 6-4 15,4 6-56-15,-4 2-57 0</inkml:trace>
  <inkml:trace contextRef="#ctx0" brushRef="#br0" timeOffset="12999.0796">20837 10019 193 0,'-15'0'22'0,"0"0"-19"16,1-4 3-16,4-1 6 16,3 3 7-16,1-1 5 15,4 1-3-15,2-2-16 16,2 4-9-16,11 0 6 15,6-2-2-15,10-1 0 16,11-2-2-16,6-5 4 0,8 0-1 16,4-3 0-16,1-3 1 15,-1 0 1-15,-3 2-3 16,-6-1 2-16,-7 3-2 16,-5 2 1-16,-6 0-1 15,-9 4 0-15,-7 0-1 0,-3 2 1 16,-6 2 0-16,-6 1-1 15,0-1 3-15,-9 2 0 16,-5 0 3-16,-10 0 7 16,-6 2-10-16,-6 9 0 0,-9 7 1 15,-3 3-2-15,-8 4 0 16,-2 1 0-16,2 2 0 16,2-2 0-16,3-6 0 15,9-4 0-15,10-7 0 16,9-2 0-16,8-5 5 15,6-2 17-15,8 0-12 0,1 2-14 16,12 3-7-16,10 0 11 16,10 3-4-16,7-2-37 15,7-2-72-15</inkml:trace>
  <inkml:trace contextRef="#ctx0" brushRef="#br0" timeOffset="13842.8178">24835 10001 195 0,'-5'0'13'0,"3"0"15"15,2-2-4-15,0-5-9 16,9 0-2-16,6-2-10 16,7-2-2-16,0-1-2 15,9-2 3-15,1 1-12 0,5-1 9 16,0-1 6-16,3-2-4 15,3 0-1-15,-5-1 0 16,-1 3 1-16,-3-2-3 16,-3 5-1-16,-9 0 4 15,-8 5 0-15,-5 3 0 16,-4 2-1-16,-5 2 0 16,-5 0 15-16,-13 4-7 0,-6 11-5 15,-8 3-1-15,-6 4 0 16,-2 5-1-16,-2 0 1 15,2-1-2-15,6-1-1 16,6-3-50-16,2-11-21 0</inkml:trace>
  <inkml:trace contextRef="#ctx0" brushRef="#br0" timeOffset="14420.9014">25705 9894 301 0,'0'-2'32'0,"2"-10"5"15,12-3-27-15,8 1-8 16,6-4 2-16,10 2-4 16,6-4 3-16,5 1-2 15,7-2-1-15,2-3-63 0,-5-2-43 16</inkml:trace>
</inkml:ink>
</file>

<file path=ppt/ink/ink41.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1:29.744"/>
    </inkml:context>
    <inkml:brush xml:id="br0">
      <inkml:brushProperty name="width" value="0.05292" units="cm"/>
      <inkml:brushProperty name="height" value="0.05292" units="cm"/>
      <inkml:brushProperty name="color" value="#FF0000"/>
    </inkml:brush>
  </inkml:definitions>
  <inkml:trace contextRef="#ctx0" brushRef="#br0">5681 5296 251 0,'13'-2'2'16,"1"-7"2"-16,2-2-1 0,6 4-2 16,1 1 2-16,4 1-3 15,0 2 1-15,2 2 1 16,3-2-4-16,4 3 2 16,4 0 0-16,1 0 2 15,7 0-4-15,2 0 2 0,8 0 0 16,1 3 0-16,4-2 2 15,3 2-4-15,2 1 4 16,0-3-2-16,5 3-2 16,2-2 5-16,6 2-3 15,4-1-1-15,6-1 2 0,1 3-1 16,5-1 1-16,0 3-1 16,1-1 1-16,6 2 0 15,1 1-1-15,4 0 0 16,1-1 0-16,1 2 0 15,-2-4 0-15,3 0 2 0,-1 3-2 16,-1-4 0 0,-1 3-1-16,1-2 1 0,3 2 0 15,-4-1 1-15,1-4 0 16,-1 1-1-16,-4-2 0 16,-5-2 0-16,0 0 1 0,-3 0-1 15,-7-3 1-15,-2-3-1 16,-8 4 0-16,-5 0 0 15,-7 2 0-15,-5 2 0 16,-11 6-18-16,-15-1-102 16</inkml:trace>
  <inkml:trace contextRef="#ctx0" brushRef="#br0" timeOffset="2562.3112">10477 9540 177 0,'5'-10'-8'0,"-5"-1"15"16,0 0-4-16,0 4 1 0,0 0 0 16,0 2-3-16,0-1 0 15,0 3 3-15,0-1 6 16,2 3-3-16,1-2 1 15,4 2-3-15,1 1-2 16,5 0-2-16,7 0 1 16,3 0 3-16,11 0-3 0,6 0 0 15,7 0 0-15,4 0 0 16,7-2 0-16,6 1 0 16,1-4 19-16,2-1-19 15,-2-1 1-15,1-3-1 0,-5 2 1 16,0-3 3-16,-5 1 1 15,-3 0 2-15,-8 3-1 16,-4 3-4-16,-7 2-2 16,-7 2-1-16,-6 0-1 15,-8 5 1-15,-5 7-2 16,-6 4-6-16,-2 3-60 0,-18 4 15 16,-4 2-48-16</inkml:trace>
  <inkml:trace contextRef="#ctx0" brushRef="#br0" timeOffset="2952.9493">10080 10628 333 0,'20'-20'3'0,"6"0"0"0,6-1-2 15,11-3-1 1,7-2 1-16,11 2 1 0,7-1-2 16,6 0 1-16,3 2 0 15,3 3 0-15,-4 1-1 16,-2 3 1-16,0 6-1 16,-6 2 0-16,-7 8 0 0,-3 0-1 15,-14 9-90-15</inkml:trace>
  <inkml:trace contextRef="#ctx0" brushRef="#br0" timeOffset="5015.3591">4708 11797 84 0,'-32'-5'3'16,"-2"-1"-2"-16,0 3-1 15,0-2 1-15,-1 3-1 16,2-2 2-16,3 1-3 15,5-1 2-15,4 0-2 16,6 1 2-16,1-1 7 0,9 1 6 16,1 1-5-16,4 0-2 15,0 1-4-15,4 1-3 16,8-2 5-16,4 2-5 16,4-2 0-16,5 2 2 15,5-1 0-15,4 1 0 0,4 0 0 16,6-3 2-16,2 3 1 15,4-2 4-15,5 2-3 16,4-1-3-16,0 1 0 16,2 0-2-16,0 0 0 15,6 0 0-15,1-2 0 0,3 1 0 16,5-2 1-16,3 3 1 16,5-1 3-16,3-1-2 15,1 2 2-15,0 0-3 16,1 0 1-16,1 0-2 15,1 0 1-15,1 3 1 16,3 1-2-16,0-1-1 0,6 3 1 16,-2-4 0-16,3 3 1 15,4 0-2-15,3 2-1 16,7-1 1-16,-3-1-1 16,6 1 0-16,-3-1 2 15,2 2-1-15,1-3 4 0,0-1 8 16,-1 1-4-16,-2-1 13 15,-2-1-16-15,1 0-1 16,-6-2-2-16,-1 0-1 16,-6 0-2-16,1 0 6 0,-6 0-6 15,-7 0 3-15,-2-7-2 16,-8-2 1-16,1-1 1 16,-6-1 5-16,-2-4 0 15,-2 3-3-15,-3-3-2 16,-5 3 0-16,-2-1-2 15,-5 5 0-15,-4 1 1 0,-12 7-3 16,-10 0-2-16,-16 7-57 16,-12 5-93-16</inkml:trace>
  <inkml:trace contextRef="#ctx0" brushRef="#br0" timeOffset="9296.3017">10181 11721 184 0,'4'0'43'0,"-1"0"-39"16,3 0-3-16,1 0-1 15,0 0 3-15,2 0-3 0,0 0 0 16,1 0 1-16,3 0 1 15,0 1-2-15,2 3 0 16,0-2 0-16,4 2 0 16,0-1 2-16,1 0-2 15,5 1 1-15,-1 0-2 16,-2 1 1-16,5-2 1 0,0 3-1 16,2 1 0-16,0 0 0 15,3 1 0-15,2-2 1 16,0 3-1-16,0 0-1 15,3-1 1-15,-1-1 0 16,1 0 0-16,2-3 1 0,3-1-1 16,-1-2 0-16,4 1 1 15,0-2 1-15,5 0-1 16,1 0 0-16,3 0-1 16,2 0 1-16,3 0-1 0,2-3 0 15,2 0 3-15,0-1-3 16,-1-2 2-16,3 3-2 15,-2-2 0-15,3 1 1 16,-1 0-1-16,3-1 1 16,1 0-2-16,-1-1 2 15,5 2-2-15,-2 0 2 0,0-2 0 16,-1 2-1-16,1 3 0 16,-2-3 0-16,-1 4 1 15,2 0-1-15,0-2 1 16,2 2-1-16,3 0 0 15,1 0-1-15,1 0 2 0,1-1 0 16,-2 1-1-16,2-3 0 16,1 2 0-16,-2 1 0 15,2-2 0-15,0 2 1 16,1-2-1-16,3 2 1 16,0 0-2-16,-4 0 2 0,-2 0 0 15,2 0 1-15,-3-2-2 16,-1 2 0-16,1-1 0 15,-1-1 1-15,2-2 1 16,0 3-4-16,1-1 4 16,-3 0-1-16,1 1 0 15,-5-2 0-15,1 1 1 0,0 1-1 16,-2-1 0-16,-2-2 1 16,2 4-1-16,-1-1 0 15,-3 1 3-15,-1-2-2 16,-3 2 0-16,1 0-1 15,-5 0 0-15,1 0 1 0,-1 0-2 16,-5 0-1-16,3 0 3 16,-2 0-3-16,0 0 3 15,-3 0-3-15,0 0 1 16,-2 0 1-16,1 2-1 0,-5-2 0 16,-1 1 3-16,-1-1-1 15,-1 0-1-15,-4 0 2 16,-3 0-1-16,1 3 2 15,-4-3-1-15,1 1 10 16,-3-1-12-16,1 0 1 16,-1 0-1-16,-1 0 0 0,-2 0 1 15,0 0-2-15,-1 0 1 16,-1 0 0-16,-2 0 1 16,3-1-1-16,0-3 0 15,-1-2-1-15,0 1 2 16,1-2 0-16,1 0-3 15,-3-2 2-15,3-2 0 0,-1 2-1 16,-1-3 1-16,-3 1 1 16,0-3-3-16,0-1 1 15,0 2 2-15,-1-2-3 16,-1-1 3-16,0 0-2 0,-1 0-1 16,0-4 3-16,-1 4-2 15,-2-3 0-15,2-1 1 16,-2-2-2-16,0-1 2 15,0 2-1-15,-1-6 1 16,-1 2-1-16,-1 0 31 16,-1 0-26-16,-2 2-5 0,2 0 2 15,-4-1-2-15,-1 3 0 16,-1 2 1-16,-5-3 0 16,4 4-1-16,-3-2 1 15,-1 1-2-15,-1-1 2 16,0-1 0-16,0 1-1 0,0 1 0 15,-1 1 1-15,-6-2-2 16,0 2 2-16,-1 2-1 16,-7-2 0-16,1 4-1 15,2-2 2-15,-7 2 0 16,3-2-2-16,-3 1 2 0,-1 3-3 16,-2-2 4-16,3 1-2 15,-3-1 0-15,-2 2 0 16,2-3 0-16,-4 2 0 15,1-1 1-15,0 2-1 0,-2-2 0 16,-2 2 0-16,0-4-1 16,-2 5 1-16,-1-2 0 15,-2 1 0-15,-2-2 0 16,2 3 0-16,-3-2 0 16,-1 3 1-16,0-6-1 15,-1 5 0-15,-1-2-1 16,0 3 1-16,-1-1 3 0,-1 2-3 15,-4-2-2-15,2 4 2 16,-3-1 0-16,0-2 0 16,-2 5 0-16,-3-3 0 15,-3 2-1-15,1 0 1 0,-2 3 0 16,0-1-1-16,-3 1 2 16,2 0-2-16,-2 2 3 15,2-3-2-15,-3 4 0 16,3-1 0-16,-1-1-1 15,-3 0 1-15,0 0 1 16,0 2-2-16,-2-1 1 0,2 1 0 16,0-2 0-16,0 2 0 15,0 0 3-15,1-2-5 16,-1 2 2-16,4 0 0 16,-3-2 0-16,2 2-1 15,-1-1 2-15,1-1-3 0,-1 0 4 16,-1 0-5-16,3-2-3 15,3 1 1-15,-2-1 4 16,3-1 1-16,0 0 1 16,3-3-3-16,-2 3 3 0,0-2-2 15,0 2 1 1,0-3 0-16,-2 4 0 0,0-4-1 16,0 5 1-16,-1-4 0 15,-1 3 1-15,-1-2-2 16,-1 3 2-16,0-1-2 15,1 3 3-15,-1-1-2 16,2 2-1-16,-6 0 1 0,3 0 0 16,-4 0 0-16,-1 0 0 15,-4 2 0-15,2 1 0 16,0 1 0-16,0 1-1 16,-1 1-2-16,3-1-3 15,-1 0 1-15,-2 3 3 16,2-4-4-16,-1 2 4 0,0-1-1 15,0 1 1-15,1-3 0 16,2 2 1-16,-1-1-1 16,3 0 2-16,3-1 1 0,-1-1-2 15,3-2 1-15,2 2 0 16,1 0-1-16,0-2 2 16,1 0-1-16,-2 0-2 15,4 0 3-15,-2 0 0 16,3-4-2-16,1 2 1 15,-1-1-1-15,3-5 3 0,2 5-3 16,0-2 1-16,3-1 0 16,-1 3 1-16,2-1-1 15,0-1-1-15,1 3 2 16,0-2-2-16,0 3 1 0,-2 1 0 16,-1-2-1-1,-1 2 0-15,-1 0 2 0,2 0-3 16,-6 0 2-16,6 6 2 15,-1-2-5-15,-1 4 3 16,3-1 0-16,2 2 2 16,-3 0-2-16,5 0-1 0,-1 1 1 15,1 1 0-15,-2 1 0 16,2 1 0-16,1-1 0 16,2 1 0-16,3 2-1 15,3-1-1-15,1-1 2 16,1 2 0-16,1-1 0 0,4 4 0 15,3-2-1-15,0 2 0 16,3-2-9-16,0 6 11 16,3-3-3-16,2 4 2 15,1 0 0-15,3 4 0 16,-1 0 0-16,4 5 0 0,-1 0 0 16,4 0 0-1,0 4 0-15,0 1 0 0,0-1 0 16,0 2-2-16,7 1 1 15,0-2 2-15,1 0-2 16,2 3 0-16,-1-1 2 0,3 2-3 16,1 0 2-16,4 0 0 15,0 0-1-15,5-2 2 16,4-3-1-16,-1 0 0 16,4-2 1-16,1-2-2 15,4-2 2-15,0 3 0 16,4-3-1-16,1 0 0 0,1 2 1 15,1-3-1-15,4 0 2 16,4-3-1-16,5 1-1 16,5-4 2-16,6 1 7 15,6-5-6-15,7 0-5 16,2 1-33-16,3-6-34 0</inkml:trace>
</inkml:ink>
</file>

<file path=ppt/ink/ink42.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1:56.556"/>
    </inkml:context>
    <inkml:brush xml:id="br0">
      <inkml:brushProperty name="width" value="0.05292" units="cm"/>
      <inkml:brushProperty name="height" value="0.05292" units="cm"/>
      <inkml:brushProperty name="color" value="#FF0000"/>
    </inkml:brush>
  </inkml:definitions>
  <inkml:trace contextRef="#ctx0" brushRef="#br0">9242 6353 177 0,'-2'0'21'0,"2"0"-11"0,0 0 0 15,0 0-4-15,4 0-2 16,4 0-1-16,5 0-2 16,-2 0-1-16,4 0 2 15,0 0-2-15,2 0 0 16,2 0 0-16,3 0 0 16,5 0 1-16,2 3 0 0,5-2-2 15,2 1 1-15,1-1 8 16,3 1-7-16,1 0 2 15,2 0-3-15,4 0 1 16,1 0 0-16,3-1 0 16,1 1-1-16,6 0 0 15,1 0 1-15,2-1-1 16,4 1 0-16,1 0 0 0,0-2-1 16,2 2-6-16,5-2 9 15,-5 1 3-15,5-1-11 16,5 0 13-16,2-1-8 0,3 1-2 15,0 0 1-15,4 0-1 16,-3 0 6-16,5 0-2 16,-1 0-1-16,0 0-1 15,3 0 1-15,3 0 0 16,-1 0 0-16,2 4 0 0,-1-1-1 16,1 1 2-16,1-1-1 15,1-1 0-15,-2 4-1 16,-1-5 2-16,4 2 4 15,-7-1-2-15,2 0-3 16,-3 0 2-16,2-2-1 16,1 0 1-16,-4 0 0 0,3 1-2 15,-4 0 1-15,-2 2 0 16,-3-1-2-16,-3 2 17 16,-4-3-16-16,-1 1 4 15,-2 2-3-15,-5-3 1 16,-2 2-1-16,-3-2 0 0,-5 1 1 15,-6-1-1-15,-2 3 0 16,-7-2 1-16,-5 0-2 16,-4 1 0-16,-7 0 1 15,-5-2-1-15,-5 4 2 16,-2-1-2-16,-6 1-2 0,-4 4-1 16,-5-5-22-16,-7-4-99 15</inkml:trace>
  <inkml:trace contextRef="#ctx0" brushRef="#br0" timeOffset="11530.621">9535 6418 224 0,'-13'-2'13'0,"4"-7"4"16,-4 2 19-16,4-1-24 16,2 4-4-16,2-2-2 0,0 2-1 15,5 3 0-15,-2-1-3 16,2 0 0-16,0 0-5 16,0 1-1-16,0 1 5 15,0-2-2-15,7 0-4 0,0 0 2 16,5 0 4-16,3 2-2 15,1-2 1-15,9 1-1 16,2 1 2-16,4 0 0 16,3 0-1-16,5 0-1 15,3 0 1-15,2-2 0 16,5 2-2-16,2 3-1 16,2-1 3-16,5 2-1 0,3-2 2 15,1 0-1-15,6-2 0 16,3 0 0-16,1 0 1 15,4 0 0-15,4 0-2 16,3 0 2-16,0 1-1 0,4 1 1 16,-1 0-2-16,-1 1 2 15,0 3-1-15,0-1 2 16,1-2-2-16,-1 3-1 16,3-2 2-16,0-3-2 15,-1-1 2-15,2 0-1 0,-3 0 1 16,-3-3-1-16,5-5 1 15,-4 1-1-15,2 0 0 16,2 2 1-16,0-2-1 16,0 0 0-16,1 1-2 15,-6 1 6-15,2 2-4 0,-2-3 1 16,-3 2-1 0,1 3 0-16,-1-1 0 0,-5-2 0 15,0 4 2-15,-3-1-2 16,-4 1 1-16,-3 0 0 15,-6 0-2-15,-3 0 3 0,-7 0-2 16,0 0 1-16,-8 1-2 16,-2 5 1-16,-9 1 0 15,-4 0-1-15,-4 1 0 16,-5 2 0-16,-7 1-3 16,-1 0 0-16,-7-1-40 15,-2 2 2-15,-5-1 0 0,-15-2 29 16,-5 2-15-16,-9-2-27 15</inkml:trace>
  <inkml:trace contextRef="#ctx0" brushRef="#br0" timeOffset="12061.8484">11817 6512 162 0,'-18'-6'12'0,"7"-3"14"0,2 6-3 15,4-1-6-15,1 2-8 16,4 2-3-16,0 0-8 15,2 0-10-15,9 0 14 16,5 6-2-16,4 2 2 16,7-1 0-16,7 1 2 0,3 0-1 15,8 1 0-15,6-4 13 16,3 0-13-16,5 0 0 16,6-2 0-16,4 1 0 15,3-1-2-15,4-3 2 16,7 0-2-16,2 0 0 15,7 0 1-15,6 0 3 0,0 0-3 16,4-6 0-16,0 0 0 16,1 1-1-16,1-2-1 15,-4 0 1-15,2 0-1 16,-6 0 1-16,-1 0 2 16,-5 2-4-16,-8 0 1 0,-2 2 0 15,-11 3-2-15,-7 0 4 16,-8 2-6-16,-10 8 0 15,-9 2 0-15,-14 5-62 16,-14 0-51-16</inkml:trace>
  <inkml:trace contextRef="#ctx0" brushRef="#br0" timeOffset="13093.0095">16719 6357 152 0,'26'0'4'15,"2"0"1"-15,8 0-1 16,2 0 0-16,6 0-1 16,7 0-1-16,5 0 2 15,3 0-3-15,5 2 1 0,8-2-1 16,4 0 0-16,4 1 1 16,6 1 0-16,4 0-1 15,4 0-1-15,1-2 0 16,8 4-1-16,-1-4 2 15,2 1-2-15,4 1 1 16,3 0 0-16,-3 3-2 0,3-1 1 16,-3 1-3-16,2 1-38 15,-5-3-68-15</inkml:trace>
  <inkml:trace contextRef="#ctx0" brushRef="#br0" timeOffset="13171.1455">19562 6421 85 0,'62'2'1'15,"-2"2"-3"-15</inkml:trace>
  <inkml:trace contextRef="#ctx0" brushRef="#br0" timeOffset="16764.6488">6926 7488 156 0,'-6'0'9'15,"1"0"-3"-15,1-7 2 16,0 1 2-16,2-1-1 0,2 2-2 15,0-1 1-15,0 0-3 16,0 0-1-16,4-1 0 16,2 3 1-16,-1-1 0 15,2 0-1-15,4 1-6 16,0 2 4-16,3 1-4 16,6 1 5-16,1-3-17 0,6 3 27 15,4 0-11-15,1 0-2 16,5 0 1-16,-2 4-1 15,8-2 0-15,3 2-2 16,1-1-2-16,8-1 8 16,0 0-5-16,5 1 4 15,3 1-3-15,3-3 1 0,4 1-1 16,1 0 0-16,3-2 0 16,-2 0 0-16,2 0-3 15,-2 0 10-15,3 0-6 16,-5 0 5-16,0-5-1 0,-2 1 0 15,-2 1 0-15,-3-3-1 16,-4 1-2-16,-6 2-1 16,-7-1 0-16,-4-2 0 15,-11 3 2-15,-6 0-2 16,-6-1-1-16,-4 0 0 0,-8 2-15 16,-2-1-19-16,-5-3-26 15,0 1-81-15</inkml:trace>
  <inkml:trace contextRef="#ctx0" brushRef="#br0" timeOffset="17123.979">7694 7459 232 0,'4'0'3'0,"11"0"3"15,9-3-3-15,6 1-4 16,12-3 4-16,3 1-1 15,5 2-1-15,4-2 1 16,3 3-3-16,6-3 0 16,3 2 3-16,8-1-2 0,3 1-1 15,4-1-1-15,1-1-23 16,-1 2 9-16,1 1-11 16,-7-2-24-16,-1 0-78 15</inkml:trace>
  <inkml:trace contextRef="#ctx0" brushRef="#br0" timeOffset="17967.6676">10122 7320 112 0,'-2'-5'14'15,"-6"-3"3"-15,5 3 1 16,-1 2 1-16,4-1-7 15,0 0 4-15,0 3-4 0,0-1-5 16,0 0-3-16,6 2-4 16,5 0 5-16,6 0-7 15,2 0 4-15,6 4 0 16,2 1 0-16,1-1-5 16,7 1 8-16,1 0-5 0,3 1-1 15,5-1 2-15,7 0 0 16,3 1 0-16,7-1 0 15,9 0 0-15,2-1-2 16,5 2 2-16,4-1 0 16,0-2 0-16,3 3 0 15,4-3-1-15,1 3 1 0,4-3-1 16,5 1 0-16,4-1 0 16,3 1 0-16,4-2-1 15,3 1 2-15,0-3 2 16,5 2-3-16,0-2-2 15,2 0 4-15,1 0-2 0,-1 0 2 16,-3 0-3-16,4 0 5 16,-3-2 2-16,0-1-2 15,-2-1-2-15,0 0 2 16,-5-1-1-16,-3 2 1 16,-2-4-1-16,-3-1 2 0,-6 1 1 15,-7-2-1-15,-1 0 4 16,-12 0-4-16,-7-1-1 15,-4 1-2-15,-14 0 2 16,-3 3-2-16,-11 3-3 16,-10 3 2-16,-12 0-3 15,-15 0-2-15,-8 2-128 0</inkml:trace>
  <inkml:trace contextRef="#ctx0" brushRef="#br0" timeOffset="21499.5336">3268 7245 220 0,'-4'0'4'15,"4"0"3"-15,-2 0 10 0,2 0-10 16,0 0-13-16,6 0 12 16,4 0-7-16,7 4 3 15,4 1 1-15,0 0-3 16,8 3 1-16,3-3 0 15,5 2 0-15,4 0 2 0,5-2-1 16,3 1 0-16,5-2 0 16,4-3-1-16,5 1 1 15,5 0-2-15,1-2-1 16,3 0 3-16,9 0-1 16,-1 0 0-16,-2-2-1 0,10 0-1 15,0 1 2-15,4-1 3 16,5 0-2-16,-2 0-1 15,5 0 0-15,-7 0 1 16,4 1-2-16,-4-3 1 16,0 3 0-16,-1-3-1 15,-3 2 0-15,1-2-1 0,-1 4 2 16,-2-1-2-16,-1 1 1 16,-9 0 3-16,-1 0-4 15,-3 0 0-15,-2 1 2 16,-5 3 0-16,0 2-4 15,1-3 3-15,-6 2 1 0,0-1 1 16,-4 0-3 0,-1 1 1-16,-10 0 0 0,-2-1 1 15,-5-1-2-15,-3 1 3 16,-4-2-4-16,1-1 3 16,-5 3-1-16,-4-2-1 0,0 1 1 15,-7-1 2-15,1 2-3 16,-4-3 0-16,-1-1 1 15,-2 0 0-15,1 0 1 16,-1-3 0-16,-2-6 0 16,0-2 1-16,1-5 8 15,-2 2 4-15,-3-2-3 0,2-2-8 16,3-3 2-16,-3-1 8 16,0 1-7-16,2-2 0 15,0-3-1-15,-2 3 0 16,0-2-1-16,0 0-1 0,-2 0 2 15,2 0 0-15,-4 2-2 16,-1-1 1-16,0-3-2 16,-2 1 2-16,0 2-2 15,0-3-1-15,0 2 0 16,0-2 0-16,0 4 0 16,0-1-1-16,0 5 1 0,-2-1-2 15,-2 1 1-15,-1 3 0 16,-3 1 0-16,1 0 0 15,0 0 0-15,-1 4 0 16,-4-5-1-16,2 3 2 16,-3 0 1-16,0-1-1 0,-3-1-1 15,2 4 0-15,-3-3 1 16,0 2-2-16,-1-1 1 16,-3 3-1-16,-1 0 0 15,-2 2 1-15,-1-1-1 16,-2 0 2-16,1 0-2 0,-5 3-1 15,-1-2 3-15,1-1 0 16,-5 2 0-16,0 0-1 16,0-1 1-16,-3 1-2 15,0 0 1-15,-3 4 0 16,1-5 0-16,-5 1 2 0,2 4-3 16,-5-2 0-16,5 1 0 15,-5 1 1-15,1-1 0 16,1 0 0-16,-3 2 1 15,1 1-1-15,-2 1-1 16,0 0 1-16,-3 0 1 16,-2 0-2-16,-2 0 3 0,-1 0-3 15,2 0 1-15,-5 0-1 16,6 0 1-16,-2 1 0 16,1 1-2-16,1-2 2 15,0 2 2-15,-2 0-1 16,4-2-1-16,-1 0 1 0,1 0-1 15,2 0-1-15,-1 0 1 16,-3 0 1-16,2 0-1 16,0-2 0-16,2 0 0 15,-2 0 1-15,2 1-1 16,0-1 1-16,2 2-1 0,-3 0 0 16,2 0-1-16,-3 0 2 15,3 0-1-15,-3 0-1 16,4 0 1-16,-2 0 0 15,3 0 1-15,1-1-1 16,1 1 0-16,1 0 0 16,2 0 0-16,3 0 0 0,2 0 0 15,2 0-1-15,0 0 3 16,1 3-3-16,-3 4 1 16,3 0-1-16,-1 2 3 15,-2 1-3-15,0 1 1 0,1 2-1 16,3-1 1-16,1 1 0 15,1 2 0-15,6-3 0 16,2 4-4-16,3-3 3 16,5 4-1-16,0 1 1 15,5 2 0-15,2-4 0 16,2 6 0-16,2 0-1 0,3 4-8 16,1 0 13-16,2 4-3 15,0 4 1-15,0 3-2 16,0 4 2-16,4 6-1 15,1 1 0-15,0 2 0 16,2 3 1-16,3 3-2 0,0 1 1 16,5 3 0-16,-1 1-1 15,6 3 2-15,3 1-1 16,2 2-22-16,4 0-39 16,-2-5-41-16</inkml:trace>
  <inkml:trace contextRef="#ctx0" brushRef="#br0" timeOffset="25311.8663">6423 8531 181 0,'23'-10'12'0,"0"-1"-10"16,4 0-2-16,4 2 1 0,-1 4 1 15,-1-1 0-15,2 3-4 16,-4 1 5-16,0 2-4 16,2 0-1-16,1 0 2 15,-2 0-8-15,7 0-6 0,4 0-5 16,-1 0 11-16,1 0 8 16,1 0 1-16,-1 0-2 15,-1 0-4-15,-2 0 10 16,-1 0-4-16,0 0 5 15,1 0 4-15,0 0 9 16,-2 0-8-16,2 0-6 16,1-2 7-16,2 2-7 0,0-1 0 15,4-1 1-15,4 0 1 16,5 0 1-16,1 2-5 16,7 0-1-16,-1 0 0 15,0 0 1-15,1 0-2 0,-1 0-2 16,-3 0 4-16,0 0-1 15,0 0-3-15,2 0 2 16,1 0-1-16,4-4 5 16,1 1-4-16,1-1 4 15,1 1-3-15,-2-1 0 16,-3 3 0-16,-6-1-1 0,-3-2 1 16,-4 4-4-16,-6 0 4 15,-6 0 0-15,-5 0-4 16,-10 0 1-16,-5 0 1 15,-5 4-30-15,-5 1-11 16,-6-1-12-16,0-1-35 0</inkml:trace>
  <inkml:trace contextRef="#ctx0" brushRef="#br0" timeOffset="25733.6925">7554 8521 202 0,'8'0'21'16,"-1"0"-20"-16,6 0-1 16,9 0-3-16,4-2 4 0,2 2-1 15,8 0 6-15,3-2-5 16,9 2 1-16,-2 0 1 15,4 0-1-15,10 0 6 16,1 0 1-16,9 0-3 16,3 0-6-16,8 0-5 15,4 4 12-15,3 2-14 0,5 0-9 16,-3-2-9-16,-1-3-97 16</inkml:trace>
  <inkml:trace contextRef="#ctx0" brushRef="#br0" timeOffset="26608.6391">10808 8340 231 0,'3'0'6'15,"2"-7"-5"-15,-1-2 2 0,4 2-2 16,1 2 2-16,-1 0-1 16,4-1-2-16,2 2-1 15,1 1 2-15,4 1-5 16,1 0 7-16,2 2-2 0,4 0 0 15,1 0 2-15,1 0-5 16,3 0 4-16,7 0-2 16,0 4 0-16,3-2-1 15,3-1 1-15,4 1 1 0,4 2-1 16,-2-3-2-16,5 3 3 16,7 0-1-16,0-1 1 15,-1 1 1-15,4-1-1 16,1 2-1-16,5 1 1 15,-3 0-1-15,4-1 1 16,1 0-3-16,3-1 3 16,-1-3 0-16,2 3-3 0,-3-2 3 15,-2 0-1-15,-4-2 0 16,0 0 1-16,-5 0 0 16,-2 0-3-16,2 0 4 15,-6 0-1-15,-2 0-2 0,-8 0 4 16,-1 0-2-16,-7 0-1 15,-7 0 1-15,-5 0 1 16,-5 0-1-16,-8 0-1 16,-3 0 0-16,-5 0 0 15,-4 2-24-15,-2-1-16 0,-8 1-25 16,-10-2 25-16,-9 0-39 16</inkml:trace>
  <inkml:trace contextRef="#ctx0" brushRef="#br0" timeOffset="26921.11">12240 8488 125 0,'0'4'4'16,"0"-4"0"-16,5 2 0 16,5 0 12-16,10-2-3 15,6 3 3-15,11-3 0 0,4 4-8 16,5-3 0-16,10 1-6 16,7 0-1-16,9 1 0 15,3 1 0-15,13 0-3 16,4-2-21-16,7 1-21 15,-3-1-46-15</inkml:trace>
  <inkml:trace contextRef="#ctx0" brushRef="#br0" timeOffset="27717.9251">17125 8277 203 0,'7'0'4'16,"3"-1"-3"-16,0-1 0 0,4 0 0 15,2 2-1-15,3 0 3 16,3 0-3-16,4 0 2 16,3 0 0-16,5 4-2 15,7-1 1-15,6 3 0 16,7 1 1-16,3 0-2 0,8-2 2 16,1 3-1-16,6-1 1 15,5-2-2-15,5 0-2 16,8-1 9-16,2-2-6 15,9 0 2-15,3 0-2 16,3-2 1-16,5 0 1 16,3 0-2-16,4 0 0 0,1 0-1 15,4 0-2-15,0-6 5 16,0 2-4-16,1 1 31 16,-1-1-17-16,-2 1-10 15,1-4-2-15,-6 3 2 16,-3-1-1-16,-4 1 0 0,-8 1 1 15,-7 1-2-15,-5 0-1 16,-7 2 2-16,-10 0-2 16,-10 5 0-16,-11 5 0 15,-13 2-35-15,-15-5-109 16</inkml:trace>
  <inkml:trace contextRef="#ctx0" brushRef="#br0" timeOffset="39593.3731">6071 10563 272 0,'13'-9'5'0,"1"-3"-4"15,6-1 2-15,2 4 1 16,2 2-4-16,3-1 3 16,2 3-2-16,5 1 2 15,3-2 0-15,4 2-1 0,6 3-1 16,4-4-1-16,0 4 1 15,9-3-2-15,4 3 2 16,2-1 0-16,2-3-2 16,3 3 1-16,7-2 1 0,-3 1-1 15,6-1-1-15,-1 2-1 16,3 0 3-16,0 2 1 16,4 0-2-16,0 0-3 15,3 0 3-15,1 0 0 0,4 2 0 16,0 2 1-1,3 0-1-15,3-3-3 0,1 1-5 16,2 0 5-16,2-2 2 16,1 0 4-16,3 0-4 15,-6 0 0-15,1 0 3 16,-3 0-6-16,0 0 7 16,-3 0 0-16,-4 0-4 0,2-2 2 15,-4-1 0-15,-1-1-4 16,-6-3 5-16,-4 0-2 15,-2 0 1-15,-3 0-6 16,-5-1 11-16,-4 3-3 0,-2 1-1 16,-6 3 0-16,-4 1-2 15,-14-2-41-15,-8-2-127 16</inkml:trace>
  <inkml:trace contextRef="#ctx0" brushRef="#br0" timeOffset="42030.6828">20964 10590 141 0,'16'2'144'0,"4"-2"-144"15,7 0 2-15,6 0-2 16,4-2 5-16,12-4-9 16,2 2 11-16,5-1-4 15,3-2-1-15,8 0 0 16,5 0-1-16,5 0-1 15,4 3 2-15,5-3-3 0,0 1 2 16,0 1-1-16,-4-2 1 16,-4 2-1-16,-6-3 0 15,-4 0 1-15,-5 1 1 16,-7 0-1-16,-3-1-1 16,0 1 0-16,-4 6 0 0,-8 1-1 15,-4 0-7-15,-10 0-73 16,-10 0-65-16</inkml:trace>
</inkml:ink>
</file>

<file path=ppt/ink/ink43.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2:48.930"/>
    </inkml:context>
    <inkml:brush xml:id="br0">
      <inkml:brushProperty name="width" value="0.05292" units="cm"/>
      <inkml:brushProperty name="height" value="0.05292" units="cm"/>
      <inkml:brushProperty name="color" value="#FF0000"/>
    </inkml:brush>
  </inkml:definitions>
  <inkml:trace contextRef="#ctx0" brushRef="#br0">11056 7539 303 0,'0'0'10'0,"0"0"7"16,0-5-5-16,0 0-1 0,3 0-13 15,6-1 8-15,-1 2 2 16,0 1-4-16,3-1-1 16,2 4-2-16,1 0-1 15,2 0 0-15,4 0 0 16,0 0 0-16,2 6 1 0,2-1-4 16,3 2 3-16,2 0-1 15,5 0-1-15,0-1 0 16,4 1 1-16,1-2 0 15,9 1 1-15,-2-1 0 16,8 1 2-16,-4-1 0 16,5-2 0-16,1 1-2 0,2-2 1 15,3-1 0-15,0 3-1 16,0-2 0-16,2-1 1 16,0 4-2-16,1-4 0 15,1 3 2-15,3-3-1 16,-4 3 1-16,2-2-1 0,0 1 0 15,-3-3 1-15,-4 2-1 16,-1-2 0-16,-5 0 1 16,-4 0-3-16,-5 0-1 15,-2 0 6-15,-2 0-1 16,-6 0-2-16,0 0 1 0,-6 0 0 16,-2 0-1-16,-3 0 0 15,-5 2 0-15,-3-2 0 16,-5 1 0-16,0 2 0 15,-3-3 0-15,-4 1 0 16,1-1 0-16,-4 0 1 16,1 0 0-16,-1 0 10 0,2-1 8 15,-2-7-13-15,0-2 0 16,2-3-1-16,0 1-2 16,-2-5-1-16,0 2 1 15,1-5-3-15,-1 0 2 0,0-1-2 16,0 1-3-16,0-5 4 15,0 2 3-15,0-4-2 16,0 1-1-16,2-3 0 16,-2-2-1-16,3-1 1 15,-1 0 0-15,0-2-1 16,1 2 1-16,0 0 1 0,-1 0 3 16,0 2 0-16,-1 0-3 15,1-1 2-15,2 2-3 16,-4-1 0-16,0 0 2 15,0 0 0-15,0 1 0 16,0 2 5-16,-4-2-3 0,1 3-1 16,-1 2 0-16,1 3-2 15,-2 2-2-15,3 3 2 16,-3 0-4-16,2 1 1 16,-2 2 0-16,-1 2 2 15,0-2-1-15,1 3 1 0,1-2-1 16,-1 2 0-16,0-2-2 15,-2 2 0-15,3 0-1 16,-5-3 3-16,2 5 0 16,0-2-1-16,-1 1 1 15,1 3 0-15,-2-1 0 0,3 1-1 16,-6-1-1-16,3 0-3 16,-5 2-14-16,0-3 16 15,-4 2 1-15,-4-2 4 16,1 5-2-16,-7-3 1 15,1 2-1-15,-3 1 2 16,-1 1-2-16,-1 0 0 0,-4-1 0 16,-1 2 0-16,1-2 1 15,0 2-1-15,-4 1 0 16,1-2 0-16,-2 2 0 16,-5 0 1-16,2 0-1 15,-5 0 0-15,1 0-1 0,-2 0 2 16,-1 0-2-16,1-2 2 15,-2 2-1-15,1 0 0 16,2 0 0-16,-2-2 0 16,3 0 0-16,1 2 0 15,-1-2 0-15,1 1 0 0,1-1 1 16,-2 2-2-16,1-1 1 16,1-2 0-16,-5 3 0 15,4-1 0-15,1 1 1 16,3 0-2-16,2 0 2 15,3 0-1-15,1 0 0 16,6 0 0-16,0 0 0 0,6 0 0 16,4 0 0-16,-1 4 0 15,6-1-1-15,-2 0 2 16,4 3-2-16,1-3 1 16,-2 4 0-16,3 1-1 0,2 2 1 15,-2 1-1-15,5 3 1 16,1 0-3-16,0 4 0 15,5 3-2-15,-1-1 3 16,-3 1 0-16,5 3 2 16,0 2-1-16,0 1-1 0,-1 2 2 15,-1 1 0-15,-2 2-1 16,-1 2 0-16,-3 2 0 16,-2 1-2-16,-2-1 2 15,0 2 0-15,0 1-2 16,2 0 3-16,1 2 1 15,-1 0-1-15,2 5 0 0,2-1 2 16,1 1-4-16,2 1 4 16,1-1-2-16,-1 2 0 15,3 0 0-15,5 4 0 16,2 2-2-16,7 3 2 16,2 4-2-16,2 3-61 0,0-2-98 15</inkml:trace>
  <inkml:trace contextRef="#ctx0" brushRef="#br0" timeOffset="4031.3189">25008 11119 150 0,'-3'0'19'15,"-1"0"-3"-15,1-7 8 16,-1 2-1-16,4-3-8 16,-3 2-2-16,3-4-5 15,0 2-3-15,0 1-1 0,0 0 1 16,0-1-2-16,0 1-3 16,0 2 0-16,0 0 2 15,0-1 0-15,0-1 1 16,0 2 2-16,-1-5 4 15,-3 3 4-15,-3-1-2 0,2 1 2 16,-4 1-7-16,-2 1 0 16,2 3-4-16,-5 2-1 15,-1 0-3-15,0 13 4 16,0 2-1-16,1 5-1 16,3 3-3-16,0 4 2 15,4 1 0-15,4-1 0 0,0 2-2 16,3-6 3-16,0-2 0 15,4-4 0-15,5-5-2 16,0-5-1-16,4-7-1 16,-1 0 5-16,2-2-1 15,1-10 3-15,-1-2-1 0,2-4 0 16,-2 0 2-16,0 0 2 16,-6-2-2-16,1 5-1 15,1 0 8-15,-7 6-7 16,1 1 1-16,-3 2 1 15,1 4-2-15,3 2-7 16,-1 0-9-16,4 11 11 0,2 3-6 16,0 8 8-16,4 8 0 15,0 4-4-15,-4 8 5 16,5 5 0-16,-3 0-1 16,1-5 1-16,-2-4-2 15,-3-8 0-15,2-6 1 0,-3-12-1 16,0-3 0-16,-4-6-1 15,3-3 0-15,-2 0 7 16,0-9 12-16,-1-6-4 16,0-9-10-16,4-2-3 15,-1-5 0-15,3-1-4 0,3-2 3 16,-1 5-3-16,2 3-12 16,3 0-20-16,0 7 25 15,-3 3-35-15,3 1-13 16,-4 5-1-16,1-1-24 15</inkml:trace>
  <inkml:trace contextRef="#ctx0" brushRef="#br0" timeOffset="4171.9332">25476 11041 332 0,'2'3'39'0,"0"10"-46"15,0 6 9-15,2 13-5 16,5 8 3-16,-4-3 2 15,-3-4-4-15</inkml:trace>
  <inkml:trace contextRef="#ctx0" brushRef="#br0" timeOffset="6359.501">26352 9787 361 0,'-10'0'8'16,"5"-2"-5"-16,-1-3 1 15,5-2-1-15,1-1-1 16,0 1-1-16,0-1-3 0,0 0 3 15,0-2-2-15,1 3 2 16,5-1-6-16,1-1 2 16,4 4-1-16,-2 0-20 15,-2 3-29-15,1 0-19 16,-3 2-13-16,-5 0-50 16</inkml:trace>
  <inkml:trace contextRef="#ctx0" brushRef="#br0" timeOffset="6468.861">26319 9824 38 0,'-9'13'33'0,"3"-8"-16"16,6-5 31-16,4-2 37 16,16-12-46-16,12-7-30 15,7-11-9-15,9-13-80 0</inkml:trace>
  <inkml:trace contextRef="#ctx0" brushRef="#br0" timeOffset="7765.6382">27328 7547 323 0,'0'-18'8'16,"0"-4"-3"-16,-4 6-1 16,-1 0 1-16,0 0-1 15,-2 2-2-15,-1 1 1 16,-3 3-2-16,3 2 8 15,-5 5-4-15,2 1-3 0,-1 2-2 16,-3 5-1-16,3 12-3 16,-1 6 2-16,4 5 1 15,2 4-2-15,5 6 2 16,2-2-1-16,4-3 2 16,10-4-2-16,6-4 1 15,5-9-4-15,4-7 2 0,5-9-8 16,2 0 8-16,1-9 2 15,-4-8 0-15,-5-3-1 16,-9-3-13-16,-5-4 6 16,-11-3 14-16,-3 1-13 0,-12-3 2 15,-8 0 3-15,-7 2 13 16,-1-3-3-16,-5 3-5 16,-1 1 3-16,3 1 5 15,1-1-1-15,5 6 2 16,2 1 6-16,4 6 1 15,4 4-5-15,3 3-9 0,4 6 2 16,4 3-4-16,4 5-4 16,0 13-4-16,4 7 5 15,12 5 0-15,5 6-1 16,11 1 0-16,10 2 1 16,4-3 1-16,5 0 1 15,3-8-8-15,-4-4-59 0,-6-12-59 16</inkml:trace>
  <inkml:trace contextRef="#ctx0" brushRef="#br0" timeOffset="7968.7533">27753 7486 402 0,'7'9'-6'0,"1"3"-1"16,1 10-1-16,5 5 9 16,1 1-2-16,0 2-8 15,0-5-72-15,-1-5-42 16</inkml:trace>
  <inkml:trace contextRef="#ctx0" brushRef="#br0" timeOffset="8562.4603">27996 8146 198 0,'3'-18'18'0,"-3"0"-3"16,0 0 13-16,0 1-1 15,0-1-15-15,-8 3 2 16,-3 3-10-16,-4 6 0 0,-3 3-3 15,-3 3-9-15,-1 9 8 16,-1 9-3-16,0 5-10 16,3 6 8-16,3 4 4 15,7 1 0-15,5 3-1 16,5-2 1-16,3-2 5 0,11-6 0 16,6-4-1-1,4-8 0-15,3-8-7 0,0-7 4 16,-1-5-2-16,-1-13-9 15,-3-9-22-15,-2-7-13 16,-9-5 2-16,-6-6-6 0,-5-5-27 16</inkml:trace>
  <inkml:trace contextRef="#ctx0" brushRef="#br0" timeOffset="8734.308">27972 7921 74 0,'-22'-41'80'0,"-2"7"-15"16,4 9-11-16,6 8-8 15,1 9-11-15,6 7-7 16,5 1-16-16,2 18-17 0,0 11 2 15,9 9 2-15,6 10 0 16,10 2 1-16,8 2-2 16,4-2-1-16,6-8 6 15,2-2-4-15,1-8-11 0,-4-7-107 16,-8-11-85-16</inkml:trace>
  <inkml:trace contextRef="#ctx0" brushRef="#br0" timeOffset="9047.0837">28335 8183 389 0,'2'-12'-2'0,"3"-2"3"15,8-1-3-15,1 3 4 0,6 3-12 16,0 2 16-16,-2 1-4 15,-1 6-2-15,-7 0-1 16,-1 7-6-16,-8 11 3 16,-1 6 8-16,-6 5-3 15,-8 6-2-15,-5-2 2 0,3 3 1 16,3-5 1-16,6-8-2 16,7-7-1-16,0-7-5 15,16-7-5-15,9-2 8 16,6-4 0-16,6-10-7 15,2-10-78-15,-2-4-71 0</inkml:trace>
  <inkml:trace contextRef="#ctx0" brushRef="#br0" timeOffset="9437.6498">28490 8986 450 0,'0'-11'-3'16,"0"1"9"-16,-2 1-1 15,2 5-3-15,0 1-3 16,0 3-1-16,0-2-6 15,7 2-14-15,3 0-35 16,-3 0-42-16,0 0-43 16</inkml:trace>
  <inkml:trace contextRef="#ctx0" brushRef="#br0" timeOffset="9593.888">28576 9111 249 0,'4'2'21'16,"-1"3"-22"-16,2 4-3 16,1 2 3-16,-2 0-6 15,-2 0-63-15</inkml:trace>
  <inkml:trace contextRef="#ctx0" brushRef="#br0" timeOffset="9750.1344">28683 9416 302 0,'7'5'68'0,"-6"-5"-63"15,5 4-6-15,1-1 2 16,-1 5 0-16,4 0-2 16,-1-1-33-16,-2 0-138 15</inkml:trace>
  <inkml:trace contextRef="#ctx0" brushRef="#br0" timeOffset="10250.1041">28781 10468 297 0,'-11'-7'7'0,"-1"2"40"0,-2 5-34 15,1 0-8-15,-1 4-3 16,2 8 0-16,0 4-2 16,4 4 1-16,5 4-2 15,3 5-1-15,0 6 0 16,11-3 1-16,6 1-4 15,5-2 2-15,4-7 3 0,4-3 0 16,2-8-4-16,-3-8-9 16,2-3-3-16,-4-2-9 15,-6-10-23-15,-5-8-25 16,-9-6 55-16,-7-6-83 16,-1-8 39-16</inkml:trace>
  <inkml:trace contextRef="#ctx0" brushRef="#br0" timeOffset="10421.9527">28829 10370 198 0,'-12'-34'71'0,"1"4"20"16,4 9-59-16,1 3-9 16,3 7-4-16,1 6 5 0,2 5-16 15,0 4-14-15,12 15 1 16,3 12 6-16,4 6-1 16,5 13-1-16,1 1 2 15,2 6 0-15,2 0-1 16,3-3 0-16,-3-3-1 0,0-5-54 15,-6-7-60-15</inkml:trace>
  <inkml:trace contextRef="#ctx0" brushRef="#br0" timeOffset="10640.688">29299 10628 366 0,'12'9'58'15,"-4"1"-61"-15,5 0 3 16,5 7 0-16,0-2 0 16,5 3 1-16,1-1-1 15,-1-4-26-15,-6-4-81 16,4-9-73-16</inkml:trace>
  <inkml:trace contextRef="#ctx0" brushRef="#br0" timeOffset="10953.1826">29564 10497 420 0,'-2'5'9'15,"0"3"-13"-15,2 2-1 16,4 10-4-16,4-2 6 0,11 4 7 16,0 2-4-16,4-4-2 15,5-4 1-15,-3-7 2 16,-2-4-26-16,2-5-1 16,-7-2-16-16,-1-13-11 15,-5-4 21-15,-5-6-20 16,-7 0 33-16,0 0 19 0,-9 2 28 15,-9 3 19-15,-6 8-37 16,-5 4-28-16,-5 7-4 16,-7 1-13-16,4 7-94 15</inkml:trace>
  <inkml:trace contextRef="#ctx0" brushRef="#br0" timeOffset="11734.4086">28759 10505 289 0,'26'-8'1'16,"4"1"-2"-16,3 7 3 0,1 0-2 15,-4 6-4-15,2 8-41 16,-1 4 3-16,-8 0-75 16</inkml:trace>
  <inkml:trace contextRef="#ctx0" brushRef="#br0" timeOffset="13343.6206">28786 10517 48 0,'0'-4'26'0,"-3"1"-7"0,-1-2-2 16,2 4-1-16,-2-3 2 16,3 3 0-16,-1-1-4 15,0 1 3-15,2-3 4 16,-2 2-4-16,2 0 1 16,0 0 5-16,0 2-3 0,0-1-1 15,0-1-6-15,4 2-14 16,7 0 4-16,5 0 4 15,6 0-2-15,0 0-4 16,4 7-1-16,-3 3 1 16,4 5-3-16,-3-2-39 15,-3-5-62-15</inkml:trace>
  <inkml:trace contextRef="#ctx0" brushRef="#br0" timeOffset="14984.1594">26768 7125 195 0,'-18'0'6'0,"-5"0"-5"15,-1 4 0-15,-3 8-1 16,0 6 2-16,-4 0 0 0,9 4-2 15,0 3 0-15,2 3 0 16,6 5-1-16,1 0 2 16,6 1-2-16,2 4 1 15,5-1-1-15,0 4-3 16,5 0 1-16,10 4 3 0,2-3 0 16,2 3 2-16,6-2-1 15,-3-2 1-15,5-2-1 16,1 0 0-16,-3 1 0 15,-2-1 3-15,0 3-1 16,-1 0-1-16,-2 2 0 0,-1 6 0 16,1 4-1-16,6 10-1 15,1 5-14-15,5 10-59 16,9 1-25-16</inkml:trace>
  <inkml:trace contextRef="#ctx0" brushRef="#br0" timeOffset="15968.4467">29928 9951 441 0,'-11'-4'52'0,"2"-8"-50"0,4-2 2 16,3 5-4-16,2 2-4 16,0-1-1-16,6 0 0 15,7-3 0-15,1 0 7 16,4-1-2-16,1 1-1 0,1 0-1 15,2 1 0 1,-3 0 3-16,0 4-16 0,-2 2 7 16,-4-4 6-16,-4 7 1 15,-4-3 2-15,0 3 1 16,1 1-2-16,-2 0 0 16,5 0 0-16,-1 3-3 0,-1 8 2 15,5-1-1-15,0 9 3 16,1 0-1-16,1 4-1 15,3 6 1-15,0 3 1 16,3 0-1-16,0 6 0 16,1 1 0-16,3 3-4 0,1 1 6 15,4 4-1-15,1 0-2 16,-1-3 2-16,2-1-3 16,-3-4 5-16,0-2-2 15,-1-5-4-15,-7 0-7 16,-6-2 10-16,-4 0-2 15,-10 2-5-15,0 1 7 0,-20 9 1 16,-11 2 0-16,-10 9-1 16,-6 7 10-16,-6-2-18 15,-8-4-18-15,2-8-160 16</inkml:trace>
  <inkml:trace contextRef="#ctx0" brushRef="#br0" timeOffset="17296.5083">28875 8094 318 0,'-10'-23'13'0,"5"2"-8"15,1-1 12-15,1 4 7 16,-1 6-12-16,3 7-5 16,-1 5-5-16,2 3-7 15,0 22-1-15,-2 11-9 16,-2 21-43-16,-7 21 8 0,-6 19-11 15,-10 18-17-15</inkml:trace>
  <inkml:trace contextRef="#ctx0" brushRef="#br0" timeOffset="18624.5845">25254 11721 292 0,'-7'0'6'0,"-3"0"-4"16,3 0-1-16,2 0 2 0,0 0-2 15,3 0 0-15,2 0 3 16,0-2-3-16,0-3-1 16,9-5 0-16,4-2 5 15,3-4-5-15,2-2 4 16,1-1-7-16,3-5 2 0,2 1 4 16,-1-2-4-16,0 0 0 15,0-2 5-15,1 3-2 16,-5-2 2-16,0 5-1 15,-7 1-3-15,-1 6-2 16,-4 1 4-16,-3 8 0 16,-3 2-4-16,-1 3-1 15,0 0-4-15,0 3-12 0,-5 8 3 16,-4 5-22-16,-4 4-3 16,-2 3-25-16,-7 7-54 15</inkml:trace>
  <inkml:trace contextRef="#ctx0" brushRef="#br0" timeOffset="18812.0821">25203 11829 139 0,'-1'9'66'0,"-8"-4"-37"16,9-5 14-16,0-3 5 16,7-11-26-16,10-4-14 0,6-8-4 15,5-7-2-15,9-2 0 16,0-1-2-16,2 4-2 15,5 0 4-15,-5 7-33 16,-5 7-70-16,-8 0-27 0</inkml:trace>
  <inkml:trace contextRef="#ctx0" brushRef="#br0" timeOffset="22577.4946">25244 10826 136 0,'0'-2'15'0,"-7"-8"8"15,4 1-5-15,-1 1-6 16,1-2-2-16,-1-1-4 16,1 3 1-16,0-3-2 15,-1 1 7-15,1-1 0 16,-2-1-4-16,2-1 1 15,-1 1 2-15,-1-5-3 0,0 3-2 16,-2-2-6-16,-3 1 3 16,-2 6-4-16,2-2 0 15,-5 2 6-15,-3 8-7 16,-2 1 1-16,-2 0 0 16,-3 0 3-16,1 11-4 0,-2 3 3 15,-1 1-2 1,2 5 0-16,0-1 1 0,-1 3 0 15,2 4-1-15,-3 4 1 16,0 3-1-16,0 0 1 16,-2 3 0-16,2 2 0 0,0 1 0 15,2 0 0-15,4-2 0 16,2 1 0-16,2-2 0 16,2-4 0-16,3 0 1 15,2-2-1-15,2 2 0 16,4 2 1-16,2 0-1 0,2 0 0 15,0 4 0-15,0-3 0 16,7 1 0-16,2-4 1 16,4 0-3-16,3-5 2 15,2-2 0-15,2-2 2 16,5-1 1-16,3-4 3 0,3-1-3 16,4-1 1-16,-1-2-1 15,3 2 4-15,-1-3-3 16,3-1-3-16,2 1-4 15,1-4 5-15,-1 0 3 16,3-4-1-16,-1-3-1 16,-2-2-1-16,-3-2 1 0,0-10 0 15,-8-3 2-15,1-4-1 16,-3-4 3-16,1-2 2 16,-2-2 6-16,2 0-8 15,-5 2 2-15,-2 0-3 16,-3 2 0-16,-7 0-2 0,-4-4 3 15,-1 0 5-15,-6-7-2 16,-1-3-2-16,0-2-5 16,0-5 1-16,-1 0 0 15,-6 0 2-15,1 0 2 16,-5 0-3-16,0 1 2 0,-3 0 0 16,-3 0 0-16,-4 3-2 15,-1-5 0-15,-5 4-4 16,0 2 1-16,-1 3-4 15,-6 2-1-15,-6 9 2 16,-7 11-2-16,-9 12 2 0,-17 4-22 16,-20 25-52-16,-23 12-81 15</inkml:trace>
  <inkml:trace contextRef="#ctx0" brushRef="#br0" timeOffset="24921.217">25208 10850 237 0,'-5'0'4'0,"0"-1"-1"0,3-4 1 16,-3 0-1-16,3 0 4 15,1 1 2-15,-3-2 8 16,3-2 0-16,-1 0-11 16,0 4 0-16,-1-3-3 15,2-1 0-15,-5-1-3 16,5 3 1-16,-5-6 2 0,1 0-1 16,-3-1 3-16,0 0 1 15,-3-4 1-15,-1-1-1 16,1 1 0-16,-5-6-4 15,3-1 1-15,-1-1 0 16,-1-1 4-16,1-6-1 16,-3-5 8-16,4 0-10 0,-8-2 1 15,4-4-1-15,-3-3-2 16,0-2-1-16,2-1 2 16,0-2 2-16,2-3 0 15,0 2-1-15,2-5 2 0,-1 1-3 16,6-2-2-16,1 1 2 15,-2 0-3-15,5 0 2 16,1 3-2-16,3-1 1 16,-1 0-2-16,2 1 1 15,0 0 0-15,0 0 0 0,5 4-1 16,0 0 1-16,5 3 0 16,-1 1 1-16,-1-2 0 15,1 2-3-15,4-1 3 16,-1 1-1-16,3-2 0 15,-1 3 0-15,4 2 0 16,0-3-1-16,2 1 1 0,0 1-5 16,-1-3 7-16,3 3-2 15,-2 5 2-15,-3-2-2 16,2 3 1-16,0 2 0 16,1 2-1-16,2-3 0 15,0 1 0-15,0-3 0 0,4 0-1 16,-3-2 0-16,3-1-1 15,-6 2 2-15,4-3 0 16,-2 0 2-16,1 0-2 16,0-3-2-16,4 2 4 15,0-3-1-15,0 2-2 0,-1 5 2 16,-6 2-1-16,2 5 1 16,-2 0-1-16,-1 6 0 15,0 2 0-15,-1-3 1 16,1 1-1-16,5 0 0 15,0-2 0-15,4 1 0 16,1 1 0-16,5 0 0 0,0 2 0 16,0 4 0-16,5 0 0 15,2 1 0-15,-6 4 2 16,3-2-3-16,-1 4 1 16,3-2-1-16,1 2 2 0,4-1-1 15,4 3 0-15,-1-1-1 16,2 3 3-16,1 2-4 15,-3 3 2-15,-3 4 0 16,-4 1 0-16,-1 0 0 16,0 0 0-16,1 6-1 0,-2 4 0 15,-2 0 1-15,2 1-1 16,-5 0 1-16,2 1-2 16,-4-1 1-16,-2 0 1 15,-1-3 0-15,-3 3 0 16,-4-4 0-16,-3 1 0 15,-3-3 0-15,-7 0-2 0,0-2 2 16,-4 0 0-16,-2-2 0 16,2-1 1-16,-4 2-1 15,1-2 0-15,0 0 0 16,-2 0 0-16,0 0 1 16,2 0 0-16,-2 2-10 0,0-2-20 15,0 2-42-15,0 1 16 16,0-3-6-16,-6 0-8 15</inkml:trace>
  <inkml:trace contextRef="#ctx0" brushRef="#br0" timeOffset="25499.275">26900 7249 205 0,'-10'-6'3'16,"1"-1"-2"-16,-1 2 4 0,0 1-1 15,1 1 1-15,1 1 0 16,0 0 1-16,1 2-4 15,1-2 2-15,3 2-2 16,0 0-1-16,1 0 0 16,0 0 0-16,0 0-2 0,2 0 1 15,-1 0-3-15,1 0-1 16,0 4 3-16,0 1 1 16,0 3-4-16,0-2 3 15,0 5-2-15,5 0 3 0,2 1-1 16,1 3 0-16,6-3-1 15,-2 4 2-15,3-3 2 16,-1-1-1-16,1 1 0 16,0-2-1-16,1-3 0 15,-1 1 0-15,0 0 1 16,2 0 1-16,-3 0-2 16,1-2 0-16,-3 0 1 0,-2-1 1 15,-2 1-7-15,-1-4 10 16,-5 3-4-16,1-4 2 15,-1 1 0-15,0-1 2 16,-2-2 3-16,0 3 25 16,-7 4-18-16,-10 4-3 0,-12 7-2 15,-13 11-4-15,-10 8-4 16,-9 6-1-16,-11 7-3 16,-1 5-68-16,1-3-1 15</inkml:trace>
  <inkml:trace contextRef="#ctx0" brushRef="#br0" timeOffset="27124.7384">27202 7995 81 0,'-3'0'42'0,"-1"0"-10"15,1-5-6-15,1-2-4 16,0 2-5-16,0-3 0 16,2-2-1-16,0 2-9 15,0-5 15-15,2 2-19 0,5-3 1 16,2 2 0-16,2-5 0 16,3 2-1-16,1-3 1 15,1 2 3-15,2-4-4 16,-2 2 0-16,2 2-1 15,-4 0-1-15,1 2 9 16,-3 4-10-16,-5-1 2 0,-1 4-1 16,-2 3-1-16,-3 2 1 15,-1 2-5-15,0 0-10 16,-1 3 12-16,-9 10 6 16,-2-1-3-16,-5 6 1 15,0 4 0-15,-3-1-2 0,-1 4-2 16,-1 0 1-16,0-2 0 15,0 1 0-15,3-1 1 16,1-5 0-16,2-5-2 16,5-3 3-16,4-3-1 15,2-4 1-15,3-3-1 0,2 0 3 16,0 0 3-16,0-1 3 16,0-8-4-16,10-2-4 15,3-4 0-15,5-3-1 16,4-3 3-16,-2 0-1 15,4 2 1-15,-4-1-1 0,0 2-1 16,-8 7 0-16,-1 1 1 16,-3 8-1-16,-5 2-1 15,-1 0-5-15,-2 7-2 16,-3 8-36-16,-11 4-20 16,-1-4 2-16</inkml:trace>
  <inkml:trace contextRef="#ctx0" brushRef="#br0" timeOffset="28327.7757">28585 6618 446 0,'-11'0'7'0,"0"-4"-2"16,2-3 3-16,4 3 11 15,0 0-3-15,3 1-1 16,0-1-6-16,2 1-8 16,4-2-6-16,12-1 0 0,4-7 1 15,8-3 5-15,6-6-12 16,4-5-8-16,-1-2 4 16,-2 0-4-16,-6 3 7 15,-6 2 4-15,-5 3-5 16,-7 6 7-16,-3-3 4 15,5 0-20-15,-4 0-26 16,6-2-2-16,-5 3 8 0,3-5 4 16,-7 4-21-16</inkml:trace>
  <inkml:trace contextRef="#ctx0" brushRef="#br0" timeOffset="28546.5385">28697 6692 216 0,'15'-4'58'0,"5"-13"12"16,4-1-43-16,6-5-14 15,6 0-6-15,3-2-5 16,1 0-1-16,-2-2-1 0,-2-3-63 15,-6-4-268-15</inkml:trace>
  <inkml:trace contextRef="#ctx0" brushRef="#br0" timeOffset="29108.9799">29393 5815 426 0,'-4'-15'3'0,"-1"1"0"16,0 1-1-16,0 7 1 0,3 0 0 15,-2 2 0-15,3 2 0 16,-2 2-2-16,-1 0-2 16,1 4 1-16,-2 10-3 15,0 5 2-15,-1 5 0 16,5 5 1-16,-1 5-1 16,2-2 2-16,2 2-2 0,10 0 0 15,4-4-6-15,3-3 5 16,7-4 1-16,-4-7-7 15,1-5 3-15,-4-6 2 16,0-5 5-16,-5 0 5 16,-1-8-7-16,-6-9 7 0,0-4-6 15,-6-3 2-15,3 1 1 16,-4-2 4-16,0-3-1 16,-9 3-2-16,-3 0 0 15,-6 2-4-15,-4 0-1 16,1 3 1-16,-4 2-1 15,-2 0 1-15,5 6 0 0,0 6-1 16,1 6-3-16,4 0 0 16,7 11-10-16,1 7-27 15,8-2-20-15,1 0-34 16,5-9-36-16</inkml:trace>
  <inkml:trace contextRef="#ctx0" brushRef="#br0" timeOffset="29280.8477">29684 5734 429 0,'14'-12'4'15,"-6"-3"-1"-15,-1 5 0 16,-2 3-1-16,-1 3-1 16,-4 4 0-16,0 0-3 0,0 0-16 15,0 4-86-15,0-4-4 16</inkml:trace>
  <inkml:trace contextRef="#ctx0" brushRef="#br0" timeOffset="29827.6843">29912 5373 285 0,'-9'0'5'0,"-1"-5"-2"15,-2-2 1-15,5 4 0 16,2-2 9-16,0 0 4 16,1 0-2-16,3 2 3 15,1-1-9-15,0-1-4 0,5 0-12 16,7-3 10-16,3 1-2 16,2 0 1-16,0-1 0 15,0 0-1-15,-2-1 0 16,-1 1 2-16,-5 0-3 15,2-1 2-15,-6 1-1 16,1 0 3-16,-3 1 11 0,1 0-6 16,0 3-3-16,-2 0-3 15,1 1-1-15,4 3-2 16,-2 0 0-16,4 4-8 16,1 11 4-16,0 9-1 0,-1 5 3 15,1 3 3-15,-3 5 0 16,0 1 1-16,-2-2 0 15,0-1-1-15,1-1 0 16,-4 0-1-16,0-2-1 16,-2-3-62-16,-2-6-57 15</inkml:trace>
  <inkml:trace contextRef="#ctx0" brushRef="#br0" timeOffset="29999.5444">29822 5679 430 0,'0'-27'-1'0,"20"-2"-1"15,9 1 4-15,12-2-2 16,8 0 0-16,7-1-6 0,1 1-75 16,-2-4-40-16</inkml:trace>
  <inkml:trace contextRef="#ctx0" brushRef="#br0" timeOffset="30608.8902">29000 7479 385 0,'4'0'6'16,"-3"-2"15"-16,3-7-9 15,1 2-2-15,4-3-2 16,6-3-6-16,0-3 1 0,11-2-4 16,1-5 4-16,7-6-4 15,3 1 3-15,7-8-1 16,-5 0 0-16,0 1 0 15,2 1-2-15,-7 5 1 16,-6 4-2-16,-2 5-17 0,-5 8-16 16,-7 6-15-16,-3 5-15 15,-6 1 7-15,-5 1-2 16,0 11-18-16,-3 2-5 16</inkml:trace>
  <inkml:trace contextRef="#ctx0" brushRef="#br0" timeOffset="30796.3491">29294 7404 7 0,'-5'5'26'0,"3"0"11"15,2-5 28-15,0 0 29 0,0 0-31 16,11-5-36-16,7-7-23 16,7-3 0-16,9-4 0 15,6-4-5-15,0-4 2 16,6-3-8-16,-5-8-93 15,-5-3-110-15</inkml:trace>
  <inkml:trace contextRef="#ctx0" brushRef="#br0" timeOffset="31186.9512">29844 6762 278 0,'2'-11'5'15,"-1"2"-2"-15,1 6 3 16,0 2 13-16,1 1-13 16,2 2-10-16,0 9 2 0,2 6-4 15,2 7 7-15,2 2 2 16,3 0-3-16,6-3 0 16,3-4-4-16,4-6 1 15,5-9 4-15,2-4-4 16,-1 0 4-16,-2-9-5 0,-5-7 2 15,-6-2-6 1,-6-4 10-16,-8-2 0 0,-6-1 4 16,0 0 11-16,-13 1-6 15,-6-1 9-15,-8 6-11 16,-4 2-6-16,-5 6-1 16,-2 5-2-16,-1 6-1 15,3 0 0-15,2 3-1 0,5 10-5 16,6 1-2-16,9 0-13 15,4-3-25-15,8 1-12 16,2-6-28-16</inkml:trace>
  <inkml:trace contextRef="#ctx0" brushRef="#br0" timeOffset="31436.9353">30244 6630 312 0,'4'-2'136'0,"1"-8"-128"16,-3 4-7-16,6 4 0 15,-3 2-13-15,0 0-27 16,0 0-35-16,-3 0-46 16</inkml:trace>
  <inkml:trace contextRef="#ctx0" brushRef="#br0" timeOffset="32093.1532">30619 6284 226 0,'-7'-18'6'15,"0"-2"4"-15,-4 4 7 16,-1 1 6-16,1 0-10 16,-2 1-10-16,-1 5-2 15,-1 2 0-15,2 7-1 0,-6 0 2 16,2 3-3-16,-3 12 0 15,0 8 0-15,-1 4-1 16,-1 5 0-16,5 1-2 16,7-1 3-16,6 3-1 15,4-7-1-15,2-3-3 16,10-9 2-16,3-3 1 0,5-6-1 16,-2-7 4-16,2 0 3 15,2-6-4-15,0-6 7 16,3-2-4-16,1-4 1 15,-1-2-2-15,-2 2 0 16,0-1 1-16,-3-3-1 0,-2 6 1 16,-3-2 7-16,-3 4 10 15,-2 3 7-15,-4 2-8 16,-2 4 1-16,-1 4-5 16,-1 1-8-16,0 0-7 15,1 1-1-15,4 10-2 0,-2 5 2 16,2 3-4-16,1 8 8 15,1 5 1-15,4 6-1 16,-1 3 0-16,3 6 3 16,1 3-25-16,1 0-66 15,-2 0 12-15,0-4-110 16</inkml:trace>
  <inkml:trace contextRef="#ctx0" brushRef="#br0" timeOffset="32905.6487">30226 9386 506 0,'0'-20'2'16,"0"-3"4"-16,3 9 0 0,7-1-11 15,4 7 3-15,6-2 1 16,4 0 1-16,3 2 0 16,-1-2-26-16,4 3-13 15,-3 2-29-15,-5-1-63 16,-3 2-117-16</inkml:trace>
  <inkml:trace contextRef="#ctx0" brushRef="#br0" timeOffset="33061.8905">30422 9366 217 0,'-7'9'3'0,"3"-4"6"16,4-1-1-16,0 0 2 15,3-2 2-15,7-2 3 16,6 0-1-16,4-2 7 15,5-10-18-15,6-1-2 16,-1-11-63-16,-1-2-90 16</inkml:trace>
  <inkml:trace contextRef="#ctx0" brushRef="#br0" timeOffset="33265.0025">30743 8906 361 0,'2'-4'13'0,"3"-1"-5"16,3 5-1-16,1 0-9 16,3 2 3-16,5 6 1 15,1 3 1-15,1 8-2 16,1-4 1-16,-4 7-2 0,0-1 0 16,-2-1 0-16,-2-3-70 15,-4-10-87-15</inkml:trace>
  <inkml:trace contextRef="#ctx0" brushRef="#br0" timeOffset="33468.1088">31023 8837 499 0,'2'-13'2'0,"0"0"-1"0,2 4-1 16,0 6-2-16,1 1-17 16,0 2-41-16,-1 0-17 15,-1-2-58-15</inkml:trace>
  <inkml:trace contextRef="#ctx0" brushRef="#br0" timeOffset="33874.341">31133 8526 394 0,'4'-16'-3'0,"1"2"9"16,0-1 3-16,7 6-2 16,-4 0-1-16,4 4-5 15,2 1 1-15,-1 3-2 16,2 1 0-16,1 0 0 0,-1 8 0 15,-3 8-1-15,-1 4-2 16,-4 2 3-16,-5 6 1 16,0 2-1-16,-2 3 0 15,0-3 0-15,0-3-1 0,0-4 1 16,-2-5-2-16,2-4 1 16,-2-5 1-16,1-3 1 15,1-1-3-15,-4-4 3 16,4 1 3-16,-2-2-3 15,2 2 1-15,0-2 2 0,0 0 4 16,0 0 1-16,7-10-2 16,2-1-8-16,6-4 1 15,1-1 1-15,2-3 0 16,1 3-2-16,-1-2-7 16,-2 0-41-16,-3-2-79 15</inkml:trace>
  <inkml:trace contextRef="#ctx0" brushRef="#br0" timeOffset="34405.5741">31410 8197 427 0,'2'-14'-1'0,"6"-2"4"0,5 2-2 15,5 1 1-15,2 6-3 16,2 0 2-16,2 2-1 15,-2 3 1-15,-2 0 0 16,-4 2-1-16,-7 0-1 16,-2 0 0-16,-7 8-2 0,0 0-8 15,0 3 4-15,-5 3 2 16,-5 0 4-16,3 4 0 16,2-1 1-16,2 0-1 15,3 1-4-15,0 0 3 16,8-1-5-16,7-2-4 15,-1 1-7-15,5-2 9 0,-2-5 12 16,0 2-2-16,-2-2-1 16,-2-2 1-16,-2-1 0 15,-6-1 0-15,-2-2 0 16,-3 2-2-16,0 3-8 16,-12 1 28-16,-10 1-14 15,-6 3-6-15,-6-3-73 0,-6 0-91 16</inkml:trace>
  <inkml:trace contextRef="#ctx0" brushRef="#br0" timeOffset="34905.5942">30753 9375 253 0,'-8'5'110'0,"8"-5"-105"15,0 0-4-15,0-5 2 16,10-2 0-16,2-4 2 16,4 0-7-16,7-3 9 15,4-2-3-15,4 0-4 0,4-2 1 16,7-3-3-16,1-2 0 15,8-4-27-15,5-9-2 16,-2 0 0-16,0-4-2 16,1-2 30-16,-7 0 32 15,-7 2-4-15,-1 7 13 0,-11 2-1 16,-1 7-13-16,-8 2-10 16,-2 7-11-16,-3 3-2 15,-7 7-2-15,-6 5-30 16,-2 0-100-16,-9 0-88 15</inkml:trace>
  <inkml:trace contextRef="#ctx0" brushRef="#br0" timeOffset="35499.3186">29399 11148 318 0,'-8'1'14'0,"-2"-1"14"0,4 0-24 16,3 0-2-16,-1 0 2 16,3 0 10-16,1 0 4 15,0 0-11-15,5 0-10 16,9-6 0-16,11-9 6 15,9-2-1-15,13-13-1 0,10-5-8 16,7-6-20-16,4-6 15 16,0 0 2-16,-7 0 10 15,-7 8-5-15,-11 8-44 16,-11 11-26-16,-12 4 42 16,-10 12-3-16,-6 2-7 0</inkml:trace>
  <inkml:trace contextRef="#ctx0" brushRef="#br0" timeOffset="35686.7706">29668 11062 269 0,'-43'39'36'0,"4"-9"-21"16,8-6 18-16,6-8-10 16,8-6 0-16,8-4 7 15,8-6 13-15,1-2-13 16,18-15-19-16,13-10-8 0,11-13-5 15,11-12 3-15,11-6-28 16,1-12-29-16,1-5-145 16</inkml:trace>
  <inkml:trace contextRef="#ctx0" brushRef="#br0" timeOffset="38499.1385">25272 10880 128 0,'-15'0'7'0,"5"0"8"16,-1 0-3-16,2 0 1 15,0 0 2-15,2-1 0 16,1 1-2-16,3-3 0 0,3 2 9 15,-2-1-11-15,2 0-4 16,0-1-8-16,0-1 0 16,2-2 6-16,1 0-4 15,3-2 1-15,0 1-1 16,-3 0 2-16,0-2-2 0,-3 2 0 16,2 0 4-16,-2 2 11 15,0 0-2-15,0-3-1 16,0 5-2-16,-5-3-3 15,-2 1-1-15,2 0-1 16,-5 1-1-16,1-4 0 16,-1 4 0-16,-5-3 3 0,3-1-3 15,-3 5 0-15,1-1 2 16,-2 1-6-16,-2 0 0 16,0 3-1-16,-1 0 0 15,-3 0 3-15,-2 3-3 16,-1 2-1-16,1 4 2 15,-2-2 0-15,3 1-1 0,-3 4-1 16,3 0 1-16,-1 3 2 16,3-1-4-16,-2 7 2 15,-1 1-1-15,3 4 2 16,-1 2-2-16,2 3 1 16,3 1 1-16,0 0-1 0,5-1 0 15,1-1-1-15,2-1 0 16,4-3 2-16,1 1-2 15,1-2 0-15,1 3 1 16,2-1 0-16,0 4 0 0,0-1-1 16,0 0 1-16,5 2-2 15,2-1 2-15,0 1-1 16,2-5 1-16,2 1 0 16,0 1-2-16,2-4 1 15,-1 1 1-15,2 1 1 16,1-2-2-16,1 4 1 0,-1-3 0 15,-3-1 0-15,4-1 0 16,-2-5 0-16,5 1-2 16,-2-8 2-16,1 3-3 15,2-6 2-15,1-1 1 16,-1-4 0-16,2 0-2 0,4-2 0 16,-4-2 3-16,5 0-2 15,0-6-1-15,4-1 5 16,-1-4-4-16,4 0 2 15,-1-1 0-15,-3 1-1 0,1-3 1 16,-4 0-1-16,-2 0 0 16,-1 0 1-16,-2-3-1 15,0 1-1-15,3-5 2 16,1 2-1-16,1-3 0 16,-1-1 0-16,-3-2 0 15,1 0-1-15,-6 3-1 0,-2-3 0 16,1 4 3-16,-7-3-2 15,-1 3 2-15,0-2 0 16,-3 0-2-16,-3 1 2 16,1-1-1-16,-3 0 0 15,-1 0-20-15,0-2-2 16,0 0 6-16,-8-2 9 0,-4 0 2 16,0-2-8-16,2 3 23 15,-9-1-7-15,5 2 6 16,-2 2-1-16,-3 1 3 15,2 3-2-15,0-4-1 0,0 3-4 16,0-1-3-16,3-2 3 16,0-4-1-16,0 4-1 15,1 0-1-15,0-2-1 16,1 1 1-16,1 5 0 16,-1-3 0-16,-3 5-1 15,1 0 0-15,-1 4 3 0,1-3-2 16,-3 4 0-16,2-2-3 15,-2 6 5-15,1-4-2 16,-2 4-2-16,2 3 5 16,-2 1-3-16,4-1 2 0,-1 5-3 15,-2 0 0 1,0 0 0-16,0 0 0 0,-1 7 0 16,-3 0 0-16,2 0 1 15,-1 6-2-15,-2-3 1 16,2 6-2-16,-2-2 4 15,2 3-2-15,2-2 0 0,0 0 0 16,2-1 0-16,0 4-2 16,0 0 4-16,-1 3-4 15,3 0 2-15,-4 4-1 16,2 4 2-16,1 1-2 16,2 2 2-16,-2 0-2 0,2 6 1 15,2-4 1-15,2 0-2 16,1 2 1-16,-2-1 0 15,5 0 1-15,0 3-3 16,1 0 2-16,1 1 0 16,3 2 0-16,0 0-1 0,0 0 0 15,1 0 1-15,6 0 0 16,2 2-5-16,4-2-42 16,1-2 1-16,1-5 13 15,4 0 17-15,1-7 14 16,2-2 2-16,3-2 1 0,-2-2-1 15,2-1 0-15,4-2 0 16,3-6 0-16,2-1-1 16,5-7-3-16,0-4-2 15,2 0 4-15,4-12 2 16,0 0 2-16,-2-3-2 0,-7-5-44 16,-2-2 38-16</inkml:trace>
  <inkml:trace contextRef="#ctx0" brushRef="#br0" timeOffset="40061.7399">25121 10726 159 0,'2'3'41'0,"-2"-3"-32"16,0 0-5-16,0 0-3 16,0 0 0-16,0 0 2 15,2 0 0-15,0 0 5 0,-1 0-2 16,1 0-4-16,-2 0-1 16,2 0 2-16,-2 0 3 15,0 0 17-15,0 0-1 16,0-5-3-16,0-3-12 15,-4-3-5-15,-3 2 4 0,0-7 3 16,-4 3 4-16,2-5-5 16,-2-1-1-16,2-3-4 15,1 2-5-15,-3 0 39 16,1-2-33-16,0 0-1 16,-5 3 1-16,5 2-2 15,-2-3 0-15,-3 1 3 0,3-5 4 16,-3 1-1-16,1-5-4 15,-3-4-1-15,3-4-2 16,-1-3 0-16,0-2-1 16,-2-2 2-16,3 0-3 0,1 0 2 15,3 1-1-15,1-3 0 16,0 0 1-16,1-3-1 16,5-2 0-16,1-2 0 15,2 0-1-15,-3-3 1 16,-1-2 1-16,-1 0-1 15,-5-4 0-15,1-1 0 0,-1-2 0 16,1 0-1-16,3 2 2 16,1-1-1-16,5 1 0 15,0 3 0-15,15-2 0 16,4-1-1-16,6 1-3 16,4-3 4-16,2 0-1 0,1 1-2 15,2 2-6-15,-2-1 3 16,2 3 3-16,0 4 2 15,3 1-9-15,2 2 0 16,2 2 4-16,3 3 4 0,-2-2-1 16,6 6 2-16,-2-3 0 15,1 2 1-15,4-3-2 16,2-2 3-16,-1 2-2 16,0 0 1-16,0 5 2 15,0 1 0-15,-4 6-2 16,1 2 0-16,2 2 0 0,-3 5 1 15,1 1-1-15,-2 0 1 16,6 2-1-16,-5 0-1 16,2-1 1-16,3 5 0 15,-5 1 0-15,2 2 0 16,-1 1 0-16,-3 5-1 16,-3 1 0-16,-1 2 0 0,-1 3 0 15,-3 2 1-15,0 1-2 16,0 1 3-16,-4 0-1 15,-4-2 0-15,-1-2 1 16,-2 1 1-16,-3-1-2 0,-7 0 1 16,-2 1-2-16,-3 1 2 15,-2 0-1-15,-2 2-1 16,-2 0-1-16,-1 0 3 16,0 0-1-16,0 0 1 15,-1 0-2-15,4 0 0 16,-3 0 1-16,-2 0-1 0,3 2-20 15,0 3-10-15,1-1-18 16,-4-2-17-16,-1-2-55 16</inkml:trace>
  <inkml:trace contextRef="#ctx0" brushRef="#br0" timeOffset="40811.707">26781 7290 92 0,'-5'0'40'15,"0"0"-37"-15,3 0 2 16,-1 0 16-16,1-2-3 0,2-1-3 16,-2 1 6-16,1 0-12 15,1 2 1-15,0-2-4 16,0 0-3-16,0 2-1 15,0 0-2-15,0 0 0 0,0 0-1 16,0 0-2-16,0 0 0 16,0 0 3-16,0 0 0 15,0 2 0-15,0 0 0 16,0 2 0-16,3-3-1 16,1 1 1-16,-1-2-3 15,2 2 5-15,5-1 4 0,-1 1-3 16,1 0-1-16,5 2-1 15,-3-1 0-15,5 4 0 16,-3 2-2-16,1-2 1 16,-1 2 0-16,0 0 0 15,-1 0-1-15,-1 0 2 16,-1-2-1-16,-2 0 0 0,0-1 0 16,-2-1 0-16,-1-1 1 15,1-3 2-15,-2 1-1 16,2-2 0-16,-1 2 0 15,-1 0-1-15,-1 0-1 0,-1 0-1 16,-1-1 0-16,-2 1-1 16,0 1 1-16,0 3 0 15,0-2 3-15,-5 4 0 16,-7 1 1-16,-5 8 3 16,-7 0-5-16,-1 3 1 15,-4 6-2-15,3 3 1 0,-1 2-1 16,3-1 0-16,8 0-1 15,5-3 2-15,6 0-2 16,2-6-11-16,3-9-50 16</inkml:trace>
  <inkml:trace contextRef="#ctx0" brushRef="#br0" timeOffset="43092.7705">24404 14644 94 0,'5'6'140'15,"-5"-6"-117"-15,0 0-2 16,3-5-2-16,-3-3-9 15,2-3-2-15,1-3-5 0,-1-4-1 16,0-3 1-16,-2-4-3 16,0-2 2-16,0-1-1 15,0-5 1-15,0 1 3 16,-4 2 1-16,-1 1-2 16,-6 3-1-16,0 1 0 0,-1 1-3 15,-3 8 4-15,1 1 12 16,-2 2-20-16,5 2 11 15,0 6 1-15,4 5-7 16,0 0 2-16,5 0-12 0,2 14 5 16,0 6 3-16,0 8 0 15,2 12 0-15,7 4 1 16,4 8 0-16,1 9-2 16,4 1 4-16,3 2-4 15,3-3 2-15,-1-2 0 16,1-9 0-16,-7-7 0 0,3-9-1 15,-4-6-1-15,-3-7 2 16,-1-7 0-16,0-3-2 16,-4-6-3-16,1-5-21 15,-4-3-55-15,-3-13-65 16</inkml:trace>
  <inkml:trace contextRef="#ctx0" brushRef="#br0" timeOffset="43327.1253">24168 14810 410 0,'-4'-3'9'0,"4"-12"-5"16,4 3-5-16,15-6 3 15,10-4 0-15,7-4 1 16,9-2-6-16,4-3-9 16,2-1-41-16,-4-2-91 15</inkml:trace>
  <inkml:trace contextRef="#ctx0" brushRef="#br0" timeOffset="43717.722">25010 15139 382 0,'0'-5'11'15,"0"-13"16"-15,-5-3-16 16,-9-5 8-16,2-5-5 16,-2-6 2-16,-4-3 0 15,-4-6-1-15,1-4 2 16,-1-1 2-16,-3-5-5 0,3-1-7 16,3 0 0-16,-1 3 1 15,6 3-4-15,1 6 1 16,3 1 1-16,4 4-3 15,5 3-2-15,1 3-2 0,0 4 3 16,8 3-7-16,4 6-10 16,3 6-43-16,-1 6-23 15,-1 9-25-15,-9 0-55 16</inkml:trace>
  <inkml:trace contextRef="#ctx0" brushRef="#br0" timeOffset="43905.2012">24740 14764 319 0,'-2'12'16'15,"-1"-11"30"-15,1-1-19 16,2 0 3-16,4-3-12 16,12-9-11-16,8-10-7 15,8-4 3-15,9-10-56 16,0-5-58-16</inkml:trace>
  <inkml:trace contextRef="#ctx0" brushRef="#br0" timeOffset="44983.2962">25497 14866 243 0,'1'-14'13'0,"1"-1"41"16,-2-3-28-16,0 0-5 16,0 0-10-16,-2 0 0 15,-3 4 1-15,0 2 0 16,-5 1 1-16,3 3 1 0,-1 7-3 16,-7 1-5-16,1 3-7 15,-6 14 6-15,1 9-1 16,-3 6-3-16,2 4-1 15,2 3-1-15,5-1 1 16,4-3 0-16,6-6-2 16,1-6 1-16,2-4 0 0,0-4-3 15,7-7-1-15,5-3-5 16,5-4 1-16,3-1 2 16,3-1 5-16,4-10 1 15,1-2 0-15,0-1-1 0,-3-2 1 16,-3 0-6-16,-1-2 8 15,-1 0-7-15,-5-4 11 16,-2 7-4-16,-4 0 2 16,0 1-1-16,-3 4 3 15,-4 2 1-15,-1 5-3 0,1-1-1 16,-2 2 3-16,0 2-5 16,0 0-3-16,0 0 1 15,0 3-2-15,0 7 0 16,4 2 6-16,-1 6 0 15,2 4 1-15,1 6-2 0,3 3-1 16,3 4-1-16,-1 6 1 16,2 3 2-16,-1 1-2 15,0 4-1-15,-2-5 1 16,-1-1-1-16,-1-7 1 16,0-4 1-16,-2-9 0 0,-3-9-3 15,-1-5 2-15,0-7 2 16,-2-2 3-16,0-9 28 15,1-10-12-15,-1-8-19 16,4-5 9-16,1-4 0 16,3-1-2-16,1-1-6 15,3 1-2-15,-1 4 0 0,1 4-5 16,2 1-65-16,-9 5-45 16</inkml:trace>
  <inkml:trace contextRef="#ctx0" brushRef="#br0" timeOffset="45217.6556">26033 14927 547 0,'4'6'31'0,"-4"5"-32"15,1 6-7-15,4 8 6 16,0 11 3-16,2 5-7 16,2 2-36-16,-1-4-49 15,-2-7-154-15</inkml:trace>
  <inkml:trace contextRef="#ctx0" brushRef="#br0" timeOffset="46358.3148">26543 14536 189 0,'-13'-10'9'0,"-2"-1"27"0,-2 4-1 16,0 4-11-16,-3 3 6 16,-1 0-9-16,-1 0-10 15,-2 7-1-15,2 9 1 16,0 0-7-16,0 6 0 16,4 6-2-16,0 3-1 15,7 1-2-15,4 1 2 0,3 3-2 16,4-2 0-16,4-4 0 15,9-4-1-15,4-3 0 16,2-10-3-16,3-7 2 16,5-6-3-16,-1-7 9 15,-1-15 1-15,0-5-7 16,-1-6 4-16,-7-4-4 0,-3-5 0 16,-8 0 6-16,0-2-3 15,-6 2 1-15,0 1 0 16,-7 3 5-16,-3 5 11 15,0 4 3-15,-3 4 0 16,0 2-8-16,-1 3 5 0,-1 6-20 16,3 0 6-16,-3 3-2 15,3 4 2-15,2 3 0 16,-2 1 0-16,5 3-4 16,1 0-1-16,-1 5 3 15,5 6-1-15,2 5-1 0,0 5-1 16,2 6 2-16,10 1-1 15,0 5 1-15,5 1 1 16,4-1-3-16,2 1 3 16,1 0-2-16,3 0 0 15,1-4-21-15,-1-4-19 0,2-6-56 16,-3-11-67-16</inkml:trace>
  <inkml:trace contextRef="#ctx0" brushRef="#br0" timeOffset="46545.7621">26786 14532 481 0,'2'0'31'16,"-1"0"-8"-16,6 7-26 15,2 7-4-15,6 2 10 0,4 7-3 16,1 10-21-16,0-1-37 15,-4 1-36-15,-6-1-155 16</inkml:trace>
  <inkml:trace contextRef="#ctx0" brushRef="#br0" timeOffset="47311.3382">25264 15211 327 0,'0'-10'74'15,"0"-3"-68"-15,0 4-1 16,0 2 3-16,0 1-3 0,0 3-3 16,0 3 0-1,0 0-2-15,0 0-6 0,0 2 7 16,-5 10-2-16,-3 4 2 16,-7 9 2-16,-3 4-3 15,-2 3 2-15,1 0-2 16,-3 0 0-16,6-5 1 0,2-4-1 15,1-5 0-15,6-2 1 16,0-2-1-16,3-3 0 16,2 0 0-16,2 1 0 15,0-5-1-15,9 2 0 16,8 0-2-16,4-2 4 0,7 1 3 16,6-3 2-16,7 0-5 15,3-1-1-15,5-4 0 16,4 0 2-16,6 0-1 15,1-9-15-15,-6-9-102 16,-2-9-195-16</inkml:trace>
  <inkml:trace contextRef="#ctx0" brushRef="#br0" timeOffset="47920.6718">27090 14237 426 0,'-10'0'15'0,"1"0"-6"15,4 0-6-15,2 0-1 16,3 0-4-16,0 0-1 15,0 0-7-15,1 0-1 16,6 0 5-16,4 2 6 16,4-2 0-16,2 0 6 15,3 0-5-15,4-2 0 0,1-3 0 16,4-4-1-16,1 0 2 16,-2-2 0-16,3 3 1 15,-4-1 0-15,-4 3-2 16,-1 1-1-16,-6 3 1 15,-1 0-1-15,0 2 1 16,-3 0 0-16,0 2-1 0,-2 5-1 16,2 2 2-16,0 5 0 15,-5 1-2-15,1 1 2 16,-6 1-2-16,-2 3 0 16,-10 5 0-16,-14 9 0 0,-13 5 6 15,-8 13-3-15,-14 9-3 16,-11 10 3-16,-9 4-6 15,-11-2-95-15</inkml:trace>
  <inkml:trace contextRef="#ctx0" brushRef="#br0" timeOffset="49076.8605">25279 15923 436 0,'6'0'5'0,"-1"0"-5"16,2-5-7-16,4-1 4 15,1-1 4-15,3 0 0 16,3-2-1-16,-2 2 1 15,2-2-1-15,2 0 2 16,3 0-4-16,3 0 2 16,0-3 2-16,6 0-2 0,6-5 0 15,2-2 0-15,4-1 2 16,7-3-2-16,3-4 1 16,5-2 0-16,6-3-1 15,3-3 2-15,3-4-1 0,7-5 0 16,5-2-1-16,-1-2 1 15,6 0-1-15,2-2 2 16,1 0-1-16,3 4 1 16,-1-1-1-16,-1 1 1 0,-2 3-2 15,-6 2 2-15,-5 3-1 16,-2 2 0-16,-7 7-1 16,-11 2 0-16,-6 1 1 15,-9 7 1-15,-8 1 2 16,-7 4-3-16,-7 5 0 15,-10 4-1-15,-7 5 0 16,-5 0-25-16,-3 5-35 0,-18 8 3 16,-13 1-57-16</inkml:trace>
  <inkml:trace contextRef="#ctx0" brushRef="#br0" timeOffset="49545.5565">25463 15943 334 0,'20'-17'9'0,"7"0"-8"16,6-6-1-16,10-2 1 0,4-2 2 16,8-3 7-16,3-1 6 15,5 1 1-15,3 1-10 16,4-4 3-16,1 1-3 15,0-3 0-15,2 2 0 16,0-3 0-16,2 0-3 16,-1-1 0-16,-2 3-1 0,-4-2-3 15,-2 4 3-15,-5 3-2 16,-7 4 1-16,-8 4 1 16,-9 5-4-16,-6 5 1 15,-9 4 1-15,-3 2-4 16,-6 3-21-16,-6 2-27 15,-7-2-76-15</inkml:trace>
  <inkml:trace contextRef="#ctx0" brushRef="#br0" timeOffset="50436.1187">27694 13720 122 0,'0'0'260'16,"-2"0"-252"-16,2 0 7 16,0 0-8-16,0-4 3 15,4-3-3-15,7-5-4 0,0-1 4 16,3-5 0-16,2 2 0 16,1-1 3-16,0-1-5 15,3 0-4-15,-1 0 0 16,3 4-2-16,0 0 2 0,2 1-3 15,-5 1-25 1,1 4-39-16,-3 1-30 0,-2 2-27 16</inkml:trace>
  <inkml:trace contextRef="#ctx0" brushRef="#br0" timeOffset="50654.8409">27870 13780 320 0,'-3'0'54'16,"3"0"-19"-16,0-5-10 16,14-4-17-16,6-4-10 15,7-2 3-15,5-7-24 16,1-3-68-16,-5-7-139 15</inkml:trace>
  <inkml:trace contextRef="#ctx0" brushRef="#br0" timeOffset="53753.0868">28145 13359 111 0,'-2'-8'26'0,"-1"-1"-13"15,3-4-4-15,0-1 2 16,3 0 2-16,3-4 11 16,2 3 6-16,0-3 24 0,-1 5-13 15,0 0-13-15,-3 7-8 16,-1-2-4-16,-1 6-9 16,-2 2-3-16,0 0-3 15,0 2-5-15,0 10 3 0,-5 6 4 16,-4 10 1-16,-6 4-1 15,-1 4 2 1,-7 8-3-16,-6 6 0 16,-1 4-1-16,-4 2-1 0,-2-5 1 0,0-2-1 15,2-9 1-15,5-9-2 16,0-8 4-16,4-9-1 16,2-4-2-16,-3-7 1 0,5-1-1 15,0-2 4-15,0 0 5 16,2-11-2-16,1-1 2 15,4-5-4-15,-1 2 9 16,6-7 8-16,1 1-14 16,0-1-2-16,6 2-4 15,2-1-1-15,0 2 1 16,0 1 0-16,4 4-1 0,7-1-1 16,1 6 0-16,6 4 0 15,0 5-1-15,4 0 2 16,5 4-3-16,3 11 3 15,-1 3-6-15,5 3 7 0,2 5-1 16,1-3-2-16,4-4 2 16,1-1 0-16,3-5 2 15,0-8-1-15,1-5-4 16,0-5-64-16,-4-15-19 16,-1-5-129-16</inkml:trace>
  <inkml:trace contextRef="#ctx0" brushRef="#br0" timeOffset="54643.6463">28943 12882 236 0,'1'7'25'0,"-1"-3"-22"15,2-4-3-15,0 2 3 16,0-2-2-16,-1 0 9 15,1 0 19-15,0-5-15 16,0-3-9-16,-2-1-1 0,0-4 0 16,0 3 8-1,0-5 2-15,-6 1-1 0,1-4 1 16,-2 0-2-16,-1-3 1 16,-1-2-7-16,1-2-4 15,-1-2-1-15,-4 0 1 0,3 0-3 16,-4 1 2-16,2 1 0 15,2 3 0-15,-3 4 3 16,4 3 6-16,0 3 1 16,6 6-1-16,-3 2-6 15,2 1-3-15,2 3-2 16,2 0 1-16,0 8 0 0,0 9-1 16,2 6 1-16,8 7 0 15,-2 7 0-15,5 6-1 16,5 4 1-16,-1 1 1 15,3-5-1-15,4-4-1 16,1-9 1-16,0-4-2 0,-2-11 4 16,1-4-2-16,-2-7 0 15,-1-2 0-15,-1-2-2 16,-2 0 5-16,-2-8-4 16,0-3-4-16,-5 1-37 15,-3-1-24-15,-4-3-59 0,-2 3-69 16</inkml:trace>
  <inkml:trace contextRef="#ctx0" brushRef="#br0" timeOffset="55253.0288">28777 12817 373 0,'0'0'23'16,"0"-9"3"-16,2-3-24 16,12-2 1-16,7-2 3 0,5-6-5 15,2 1 1-15,6-2-2 16,1 1 0-16,-2 3-4 16,-5 3-70-16,-7-2-81 15</inkml:trace>
  <inkml:trace contextRef="#ctx0" brushRef="#br0" timeOffset="55721.7082">29381 12850 159 0,'5'3'194'0,"-5"-3"-192"16,0 0 0-16,0 0 2 16,0 0 20-16,0-7-11 15,-5-4-8-15,-4-3-1 16,-4-4 4-16,-1-3 7 0,-8-4 6 15,-2-2-3-15,2-3-7 16,-5-4 4-16,-2-2-4 16,2 0-4-16,0-3 0 15,0 1 5-15,5 1 2 16,4 4 1-16,2-2-7 0,4 2 0 16,5 2 0-16,0 3-3 15,7 1 0-15,0 0-8 16,3 2 1-16,9 0 2 15,2 2 4-15,10 3-4 16,-2 2-22-16,1 4-21 0,0 8-13 16,-1 4-25-16,-7 2-43 15,-3 5 4-15</inkml:trace>
  <inkml:trace contextRef="#ctx0" brushRef="#br0" timeOffset="55940.4782">29107 12646 217 0,'-3'7'27'16,"-1"-5"32"-16,3-2-17 15,1 0 4-15,0 0-26 16,3 0-12-16,8-5-6 15,4-4 0-15,2-5-18 0,1-4-101 16,1-6-87-16</inkml:trace>
  <inkml:trace contextRef="#ctx0" brushRef="#br0" timeOffset="56409.1453">29544 12047 437 0,'-9'-7'2'16,"0"0"0"-16,0 3-2 15,2 4 0-15,0 0-1 16,0 3-1-16,-3 6 2 16,3 11 0-16,2 7 0 15,-2 8-1-15,3 10 1 0,4 7 0 16,0 8 0-16,6 1 1 15,8-2 0-15,7-5 0 16,8-8-1-16,3-12 0 16,4-11 1-16,2-9 9 15,2-10 5-15,-4-4 0 16,-6 0 5-16,-1-8-7 0,-2-2-1 16,-4-3-8-16,-1 3-2 15,-2 1-3-15,-6 1 1 16,-1 5-26-16,-6 0-76 15,-7-3-79-15</inkml:trace>
  <inkml:trace contextRef="#ctx0" brushRef="#br0" timeOffset="58112.4104">30063 12118 132 0,'0'-4'12'0,"-2"-2"-15"0,-3-2-1 16,1-1-19-16,1 0-35 16,1-1 19-16,-1 2 43 15,0-2-4-15,3 3 2 16,-2 1 5-16,-1 3-3 0</inkml:trace>
  <inkml:trace contextRef="#ctx0" brushRef="#br0" timeOffset="58565.4769">29968 12150 196 0,'0'5'20'0,"0"-3"-5"16,0 1-6-16,0-3 6 16,0 0 8-16,0 0 17 15,3 0 10-15,-1-3-26 16,0-2-9-16,1-6-7 0,-1-1-2 15,-2-3 4-15,0-5 3 16,0-1 0-16,-5 0-3 16,-2-2-3-16,-2-2 0 15,-4 0 1-15,1 2-1 16,-2 0 14-16,1 4-17 0,-1-1-2 16,1 9 0-16,2-1-4 15,4 2 1-15,-1 7 1 16,5 1-2-16,3 2-4 15,0 0 6-15,0 2-2 16,0 11-3-16,5 2 3 16,5 9 2-16,4 2 0 0,4 6 0 15,1 3-1-15,3-2 1 16,1-3 1-16,1-3-2 16,-3-4 0-16,1-4 1 15,-2-7 0-15,-1-5 0 16,-1-4-2-16,1 0-2 0,-2-3-1 15,-2-5-18-15,-1-7-17 16,-2-6-74-16,-4-3-79 16</inkml:trace>
  <inkml:trace contextRef="#ctx0" brushRef="#br0" timeOffset="58799.8144">29878 12038 224 0,'-9'5'7'16,"2"-5"55"-16,5 0-4 16,2 0-11-16,2-5-26 15,7-4-14-15,8-4-2 0,9-5-3 16,4 2-12-16,4-6-65 15,1-5-96-15</inkml:trace>
  <inkml:trace contextRef="#ctx0" brushRef="#br0" timeOffset="59847.6419">30346 11993 52 0,'0'0'373'0,"0"-5"-353"15,0 2 9-15,0 3-12 16,4 0-9-16,0 3-10 15,0 9 1-15,3 6 0 0,-4 5-1 16,-1 1-2-16,0 2-23 16,-2-6-49-16,0-6-52 15</inkml:trace>
  <inkml:trace contextRef="#ctx0" brushRef="#br0" timeOffset="60456.9814">30646 11544 363 0,'-12'-9'10'16,"-3"0"-6"-16,1 2 4 16,-6 3 1-16,5 4-7 15,-2 0-2-15,0 4 1 16,0 10 0-16,-1 4-8 16,2 3 8-16,3 4-2 0,1 6 1 15,5 1-1-15,5 0 0 16,2-2-1-16,0-3 0 15,9-4-5-15,9-7 4 16,1-7 4-16,3-7-7 16,0-2 11-16,2-9-6 0,-4-10 3 15,0-5-1-15,-6-1 0 16,-4-3 0-16,-3-4 0 16,-5 2 0-16,-2-5-2 15,0 3 2-15,-7-2 0 16,-5 2-1-16,2 2 2 0,-5 2 2 15,1 1 0-15,2 4 2 16,-1 3 3-16,2 2 4 16,0 6 0-16,2 2 1 15,2 5-6-15,0 5-7 16,4 0 0-16,0 2-3 0,3 14-4 16,0 4 0-16,6 7 5 15,5 4 1-15,4 6 2 16,4 0-1-16,1-3-3 15,5 0-1-15,-2-7-13 16,4-8-32-16,-4-7-44 16,-1-12-81-16</inkml:trace>
  <inkml:trace contextRef="#ctx0" brushRef="#br0" timeOffset="60738.2134">30587 11158 455 0,'0'-14'-9'0,"13"-5"8"16,6 8 0-16,8 0 2 15,4 6 0-15,8 5-1 16,3 0-1-16,1 16 1 15,2 7-1-15,-4 9-5 16,0 7 7-16,-7 4 0 0,-2 4-2 16,-6-1-11-16,-4-3-7 15,-9 0-24-15,-3-9-51 16,-8-6-45-16</inkml:trace>
  <inkml:trace contextRef="#ctx0" brushRef="#br0" timeOffset="62331.9687">29584 13656 242 0,'-15'7'99'15,"3"0"-94"-15,0-7-2 0,4 0-2 16,4 0 3-16,1 0-1 16,1 0 8-16,2 0 17 15,0 0-15-15,0 0-8 16,5 0 4-16,6-2-7 15,2 0 0-15,1 1 0 16,4-1-2-16,1 2 0 16,1 0 0-16,-1 0 0 0,2 0 0 15,-3 2 0-15,-4 1-2 16,1 2 1-16,-5-1 0 16,3-2 1-16,-4-1-3 15,-2-1-5-15,-2 0 1 16,-1 0-1-16,-4 0-2 0,1-3 11 15,-1-4 1-15,0-2 0 16,0-2 0-16,-1 2-1 16,-3-2 0-16,-3 3 0 15,2-3 1-15,-2 2-1 16,-1 2 2-16,1 2 0 0,0 1 7 16,2 4 1-16,-5 0-4 15,2 2-4-15,-1 8-3 16,-3 7 0-16,0 4 0 15,0 2 1-15,-3 8-1 16,5 2 2-16,-1 5-4 0,2-4 2 16,0 1-17-16,-1-8-118 15</inkml:trace>
  <inkml:trace contextRef="#ctx0" brushRef="#br0" timeOffset="63784.9831">30190 13284 268 0,'-7'0'25'15,"2"-1"14"-15,-2-4-17 16,1 1 4-16,4 1-10 15,0 1-3-15,2 2 4 16,0 0-2-16,0 0-9 0,0 0-10 16,2 7 3-16,8 6 4 15,0 4 1-15,2 3 2 16,1 4-2-16,1-3-1 16,1 4-3-16,-1-2 0 15,-1-1-6-15,-4-4 3 16,-4-5-89-16,-5-11-110 0</inkml:trace>
  <inkml:trace contextRef="#ctx0" brushRef="#br0" timeOffset="63956.8479">30088 13169 544 0,'-5'-14'2'0,"-2"-2"0"15,2 3-3-15,5 1 0 16,0 3-11-16,5 0-38 0,7 2-14 16,-2 1-33-16,0 6-69 15</inkml:trace>
  <inkml:trace contextRef="#ctx0" brushRef="#br0" timeOffset="64738.0505">30499 13151 215 0,'0'-5'67'16,"0"-9"-11"-16,0 8-30 15,0 2-3-15,-7 4-7 16,2 0-5-16,-2 0-3 0,-1 0-4 15,-3 10-4-15,3 4 1 16,-1 2-1-16,-1 5 2 16,5 0-4-16,2 3 4 15,3 1-5-15,0-2 2 16,3-2 0-16,8-4 0 16,0-5-2-16,1-5-4 0,5-6 2 15,-5-1 1-15,3-4-1 16,-5-11-1-16,1-3-9 15,-2-5 2-15,-5-4-6 16,-4 1 8-16,0-5-10 16,-8-2 19-16,-4-2 3 0,-7-2 22 15,2 2 17-15,-5 0-11 16,5 2 11-16,-3 2-34 16,-2 8 19-16,8 3 0 15,-1 8-6-15,6 5-6 16,1 3-2-16,6 4-5 0,2 0-6 15,0 11-3-15,3 12-1 16,11 4 2-16,6 10 1 16,4 8 1-16,3 4-2 15,-1 0-16-15,3-4-40 16,0-6-38-16,-4-9-177 16</inkml:trace>
  <inkml:trace contextRef="#ctx0" brushRef="#br0" timeOffset="65066.1504">31045 13260 231 0,'0'-18'208'15,"0"-5"-202"-15,-9-4 4 0,-6-1 2 16,-2-4 3-16,-5-3 2 15,-1-2-6-15,-1-1 0 16,-4-1-2-16,1 0-3 16,-2 0 5-16,2-1 3 15,0 3-3-15,0 0 3 16,2 3-2-16,4 0-8 0,1 4-2 16,6 1-1-16,3 2-1 15,4 2 3-15,3 6-9 16,4 1-11-16,0 5-11 15,2 6-22-15,3 6-26 16,-3 1-144-16</inkml:trace>
  <inkml:trace contextRef="#ctx0" brushRef="#br0" timeOffset="65222.3804">30639 13005 419 0,'11'0'92'0,"7"-5"-86"16,4-12-12-16,10-8-18 15,4-3-47-15,0-6-76 16</inkml:trace>
  <inkml:trace contextRef="#ctx0" brushRef="#br0" timeOffset="65800.4773">31023 12312 330 0,'-5'0'13'16,"-2"0"-6"-16,2 0-2 16,0 4-3-16,-2 5-2 0,2 7 1 15,0 2-1-15,2 7-1 16,-1 7 1-16,4 7-4 15,0 4 4-15,0 5-3 16,4 4 1-16,4-4-1 16,7 0-2-16,2-5-2 0,9-5 1 15,3-5 6-15,1-4 7 16,2-8 12-16,-1 1-11 16,-4-4 1-16,0-4 1 15,-5-3-5-15,-5-1-4 16,0-3 2-16,-5-7-3 15,-5 0-57-15,-3-5-259 16</inkml:trace>
  <inkml:trace contextRef="#ctx0" brushRef="#br0" timeOffset="67409.725">31435 12541 101 0,'5'2'19'15,"-1"-2"26"-15,1 0 9 16,0-2-6-16,1-4-9 16,1 0-3-16,-1-2-7 15,-3 1-7-15,2 0-7 0,-1 0 1 16,-3-2-1-16,1-3-1 16,-2-1 2-16,0-5-1 15,0 0-3-15,0-5-4 16,-3-2-3-16,-6 2-2 0,0-4-2 15,0 2 0-15,-3 0 0 16,-1 0-2-16,0 6 0 16,-1 1 0-16,3 3-1 15,0 3 2-15,1 1 3 16,0 4-2-16,2 0-2 16,2 4 2-16,1 2-6 0,0 1 5 15,3 0 0-15,1 2 1 16,1 9-2-16,0 2-2 15,0 4 2-15,6 3 0 16,5 5 0-16,4 2 1 16,0-1 1-16,6 1-2 0,-4 0 2 15,1-6-3-15,2 1 3 16,0-5 0-16,0-1-3 16,-5-4 3-16,2-4-5 15,-1-2-6-15,-3-3-8 16,1-3-11-16,-1 0-25 15,-5-7-92-15</inkml:trace>
  <inkml:trace contextRef="#ctx0" brushRef="#br0" timeOffset="67659.7078">31318 12409 452 0,'0'0'21'16,"0"-7"-14"-16,4-8-10 16,11 0 9-16,5-5-9 15,6 0-19-15,3-3-24 0,-1-4-43 16,-2-1-77-16</inkml:trace>
  <inkml:trace contextRef="#ctx0" brushRef="#br0" timeOffset="67909.6997">31566 11878 375 0,'20'4'4'0,"3"2"-2"16,9 7-3-16,8 12 0 15,3 10 0-15,1 8 0 16,-2 9 0-16,-3 7 0 16,-6-1 2-16,-8-1 1 0,-5 0 0 15,-8-5-2-15,-5-4-7 16,-5-3-40-16,-2-10-48 15</inkml:trace>
  <inkml:trace contextRef="#ctx0" brushRef="#br0" timeOffset="68409.6646">31347 12462 321 0,'-4'-5'20'0,"3"-5"24"16,1 0-19-16,3-5-12 15,11-5-3-15,10-3-6 16,3-1 0-16,9-2-4 16,1-3-1-16,5 2 2 0,1 2-4 15,-2 2-11-15,-7 2-19 16,-6-1-61-16,-2 5-113 15</inkml:trace>
  <inkml:trace contextRef="#ctx0" brushRef="#br0" timeOffset="69628.3243">30256 13977 325 0,'-1'3'17'16,"1"-1"-10"-16,0-2-14 16,0 0-10-16,4 0 20 15,3 0-6-15,5 0 6 16,7-7 2-16,3-5 6 15,9-4-2-15,9-8 1 0,6-4-8 16,8-8 2-16,9-5-3 16,5-4-1-16,6-3 1 15,3-2-3-15,9 0-4 16,4-3-3-16,2 1 8 16,-1 3 1-16,-1-3 2 0,-2 5-1 15,-4 1 3-15,-4 0 5 16,-4 6-2-16,-1 3-2 15,-7 2-1-15,-2 4-3 16,-7 2 0-16,-5 6-1 16,-11 7 0-16,-11 4-1 0,-8 6-8 15,-14 6-11-15,-10 0-30 16,-1 7-23-16,-19 7 44 16,-7 3-36-16</inkml:trace>
  <inkml:trace contextRef="#ctx0" brushRef="#br0" timeOffset="70003.2853">30338 14053 189 0,'-40'27'75'16,"5"-7"-72"-16,8-4-2 0,8-5 0 15,7-2 0-15,7-6 1 16,5-3 12-16,5 0 31 16,11-9-31-16,9-10-10 15,9-3 2-15,8-8-3 0,9-4-1 16,3-5 1-1,9-4-1-15,5-3-1 0,6-4 3 16,3-4 0-16,8-1-1 16,8 0-1-16,2-3 0 15,0 1-1-15,-3 7-2 16,-4 4 0-16,-5 4-26 0,-10 8-91 16,-10 0-12-16</inkml:trace>
  <inkml:trace contextRef="#ctx0" brushRef="#br0" timeOffset="70987.59">28944 13354 222 0,'0'0'7'16,"0"-8"12"-16,7-4-11 16,5-3 11-16,2 0-8 15,6-2-7-15,1-2-2 16,4-3-1-16,5-2 1 15,3-1 0-15,2-1-2 0,9-5 1 16,1-1-2-16,2-4 2 16,6-1 3-16,3-4 3 15,5-2 0-15,0 0 1 16,3-1-2-16,-3 5 0 16,-1-1-4-16,-6 8-1 0,-6 0-1 15,-1 4-1-15,-1-3 2 16,3 1-2-16,0-2 1 15,2-6 0-15,2-1 0 16,3 0-2-16,0 2 1 16,-5-1 0-16,1 6-1 15,-7 5 1-15,-3 2-31 0,-7 7-44 16,-6 2 7-16,-5 2-33 16</inkml:trace>
  <inkml:trace contextRef="#ctx0" brushRef="#br0" timeOffset="72362.4911">29107 13135 185 0,'-1'0'161'16,"-3"0"-152"-16,2 0-1 15,2 0-8-15,0-2-3 16,0 1-2-16,2-1 6 16,7-2 0-16,1 2 1 0,-2-1-17 15,1-3-83-15,0-2-57 16</inkml:trace>
  <inkml:trace contextRef="#ctx0" brushRef="#br0" timeOffset="73799.8973">30054 12514 210 0,'-5'0'18'16,"3"0"10"-16,2-3-5 0,0-4 1 15,0-1-10-15,2-1-11 16,8-3 4-16,-1-2-4 15,6 0-1-15,-1-4 10 16,2 3-9-16,2-1-2 16,-2 0 0-16,2 2-1 15,-3-2 1-15,0 3 0 0,-3-1 1 16,-2 5 3-16,-3 2 6 16,-1 0-6-16,-2 5-1 15,-4-1-2-15,0 3-3 16,0 0 1-16,0 0-8 15,-2 0 6-15,-4 3 7 0,-1 4-4 16,-2 2 1-16,-3 0-3 16,-1 5 0-16,2-1-2 15,-2 3-4-15,-2 0 0 16,1 2-12-16,1-1-3 16,-1 1 8-16,2-5 12 15,4-1 3-15,4-5 0 0,2-3 1 16,2-4 9-16,0 0 4 15,0 0-5-15,2 0 10 16,7-7-12-16,1-5-2 16,7 1 3-16,0-7-1 15,0 2-2-15,5 0-1 0,-5 2-3 16,0 3-1-16,-2 2-1 16,-3 2-2-16,-5 2-4 15,0 2-14-15,-4 3-7 16,-1 0-11-16,-2 0-16 0,0 0 13 15,0 4-10-15,0 0-77 16</inkml:trace>
  <inkml:trace contextRef="#ctx0" brushRef="#br0" timeOffset="75143.7131">30142 12477 116 0,'0'0'36'16,"0"0"-4"-16,2-4-13 16,1 0-5-16,1-3-2 0,3-1-1 15,0 1 2-15,4-3 4 16,-2-2-1-16,4 1 2 15,-1-1-3-15,2-3-4 16,1 3-2-16,1-4-3 16,0 1-4-16,-2 0 0 15,-1 2-1-15,-2 4 0 0,-3-1 1 16,-1 4-1-16,-6 1 1 16,-1 3 1-16,0 2-3 15,0 0 4-15,-6 0-7 16,-1 9 9-16,-5 2-3 15,2-1-3-15,-5 5 1 0,3-1 0 16,-3 0-1-16,4-1 0 16,0-3 1-16,2-1-1 15,2 0 1-15,0-2-1 16,2-1-1-16,-1-1 1 16,4-4 2-16,-1 1-1 0,3-2 0 15,0 0 2-15,0 0 2 16,3 0 2-16,5-5-5 15,1-2-1-15,1-2 6 16,2 0-6-16,-4 0-1 16,-1 4 2-16,-2 0-1 15,-1 3-1-15,-2 0 0 0,-2 2-2 16,0 0-8-16,0 0-17 16,0 0 6-16,0 4-41 15,-2-2-25-15</inkml:trace>
  <inkml:trace contextRef="#ctx0" brushRef="#br0" timeOffset="77815.5636">30774 11874 332 0,'0'0'7'0,"-2"0"13"16,-5 0-10-16,2 0-5 16,3 0-3-16,-1 0-1 15,1 0-1-15,-1 0 1 16,3 0-1-16,0 0 1 15,0 0 2-15,0 0 16 0,0-2-5 16,0-4-5-16,5-2-3 16,0-1 0-16,2-4 2 15,1 1 0-15,2-1 2 16,-1 1-2-16,-2 3-4 16,0 1 1-16,-1 2-3 0,-1 1-1 15,2 3 0-15,-3 2-1 16,-3 0-1-16,3 0 2 15,-1 0-3-15,-3 9-1 16,0 3 1-16,0 6-1 16,-1 0 1-16,-8 5 1 0,-5 2 1 15,1-2 0-15,-1-2 2 16,-1 1-2-16,3-4 0 16,0-4 1-16,2-3 0 15,1-3-1-15,4-2 2 16,-1 0-2-16,2-3 0 15,1-1 1-15,1-2 0 0,2 0 1 16,0 0 0-16,0-5-2 16,0-5 0-16,5-1-2 15,5-5 6-15,-1-3-4 16,1 1 3-16,3 3 0 16,0-2 2-16,-5 3 2 0,0 3-3 15,-1 4-1-15,-2 3-1 16,-3 3-2-16,0 1-2 15,-2 4-12-15,0 8-33 16,-14 0-55-16</inkml:trace>
  <inkml:trace contextRef="#ctx0" brushRef="#br0" timeOffset="79674.9342">30399 13909 279 0,'-4'0'8'0,"1"0"-6"16,1 0 0-16,2 0 6 16,0 0 8-16,0 0-1 15,0 0-6-15,2-6 0 16,3 3-3-16,2 0-4 16,3-1-1-16,0 1-1 15,2-3 0-15,1 1 1 0,1-2-1 16,3-2-4-16,0-1 0 15,5 0 7-15,2-3-5 16,1-2 8-16,5 0-4 16,1-1 0-16,5-2 2 15,1-1 0-15,4-1-2 16,5-1-1-16,3-2 2 0,4-4 0 16,4-2 6-16,6-1 0 15,5-5-6-15,-2 2 3 16,3 1-3-16,1-3 0 15,0 2 0-15,-4-2-2 16,0 0-1-16,3-2 3 0,-2 2-3 16,-6-2 1-16,-2 1 0 15,1 4 0-15,-13 3 7 16,-3 2 3-16,-6 6-3 16,-10 1-6-16,-7 9 1 15,-1 1-3-15,-7 3 3 0,-6 3-3 16,-5 4-1-16,-2 0-25 15,0 0-63-15,-15 7-23 16</inkml:trace>
  <inkml:trace contextRef="#ctx0" brushRef="#br0" timeOffset="80362.3753">30187 14139 315 0,'-4'0'13'16,"2"0"-8"-16,1 0-6 16,1 0-1-16,0 0-1 15,0-2 2-15,0 1 7 16,5-3-8-16,2 1 6 16,3-1-4-16,0-2 2 0,4 0-3 15,2-2-1-15,3-4 2 16,5-2 1-16,3-4-2 15,5-2 8-15,4-3-5 16,3-2 0-16,0-2 2 0,2 2 13 16,4-5-9-16,0 1 1 15,4-3 1-15,3 0-3 16,3-2 2-16,4-3-3 16,4-1 2-16,5-3-1 15,-1 2 2-15,1 0-4 0,-5 3-1 16,-3 2 1-16,-11 4 0 15,-2 5-4-15,-7 1 1 16,-10 9 0-16,-5 0-2 16,-8 5-2-16,-5 5 0 15,-7 1-13-15,-5 2-27 16,-1 0-61-16,-15 0-136 0</inkml:trace>
  <inkml:trace contextRef="#ctx0" brushRef="#br0" timeOffset="85252.6342">27648 16452 187 0,'7'10'3'0,"0"-7"1"16,3 1-2-16,-4-1 6 15,-2-3 5-15,1 0 15 0,-3 0 25 16,0 0 18-16,-1-7-26 16,1-4-15-16,0-3-6 15,1 1-3-15,-1-6-9 16,-2-1-3-16,0-1-3 16,0-2-1-16,0-1-3 15,-5 4 3-15,-4 0-3 0,-3 2-4 16,-1 6 2-16,-1 2 4 15,-1 4-4-15,-1 6-2 16,0 0 0-16,0 16-1 16,0 7 1-16,-2 9-2 15,-4 5 5-15,4 5 0 16,2 5-1-16,0-3-2 0,3 0 3 16,7-4-2-16,1-4 1 15,5-6 1-15,3-6-2 16,7-6 1-16,2-8-6 15,3-4 1-15,1-6 3 16,1-2 2-16,4-12 1 0,0-6 1 16,1-3-1-16,3-6 0 15,1 1-1-15,-4-2 0 16,0 5 1-16,-8 0 0 16,-3 3 0-16,-4 2-1 15,-5 5 2-15,-2 0 0 0,0 2 0 16,0 5 11-16,-2 2-4 15,-1 2-4-15,1 4-1 16,2 0-4-16,0 6-3 16,2 5 2-16,8 3 0 15,7 5 1-15,2 3-1 0,6 1-1 16,3 4-21-16,-3-2-30 16,0-4-40-16,-6-3-113 15</inkml:trace>
  <inkml:trace contextRef="#ctx0" brushRef="#br0" timeOffset="85424.4977">28077 16544 314 0,'4'7'215'0,"-4"1"-213"15,0 8-11-15,0 3 8 0,0 6 2 16,0 3-1-16,1 2-38 15,3-5-56-15,-2-7-95 16</inkml:trace>
  <inkml:trace contextRef="#ctx0" brushRef="#br0" timeOffset="85986.9618">28434 16212 411 0,'3'-20'2'0,"4"1"1"15,-6 1-3-15,3-3 2 16,-2 5-1-16,-1-2 0 15,-1 1 0-15,0 2-1 16,0-1 0-16,-5 7 0 16,-3 0-1-16,-4 6 7 15,-2 3-2-15,-3 10-7 0,-4 15 6 16,0 7-3-16,-1 8-1 16,4 9 1-16,4-2 0 15,3 3 0-15,7-8-2 16,4-5-2-16,1-10 3 15,9-5-1-15,2-10-2 0,1-6 1 16,1-6 2-16,1 0-2 16,1-6 10-16,1-12-3 15,0-1 5-15,0-8-1 16,-2 0 3-16,0-4 1 16,-3 2-2-16,-3 4-2 0,1 2-3 15,-5 6-4-15,-2 5 10 16,1 4-1-16,1 7-5 15,0 1-5-15,0 0-5 16,2 7 4-16,1 5 0 16,3 4 1-16,0-1-1 15,3-2-31-15,3-1-8 0,-3-7-24 16,0-5-94-16</inkml:trace>
  <inkml:trace contextRef="#ctx0" brushRef="#br0" timeOffset="86330.711">28664 16146 353 0,'4'-15'34'0,"-4"3"8"16,3 5-15-16,2 5-17 15,4 2-8-15,3 0-4 16,1 6 0-16,2 4 1 16,-1 2 0-16,3 1 3 0,-5-2-1 15,-1-1-1-15,0-6 1 16,-4-2 0-16,0-2-1 15,1 0 0-15,-5 0 2 16,1-5 1-16,1-6-2 16,-2-1 4-16,1-4 5 0,-1-2 1 15,1 0-3-15,-1-4-1 16,2 1 4-16,-3 0 0 16,3 3-2-16,-2 2-3 15,2 5-1-15,2 3 0 0,1 8-5 16,3 0-2-16,-1 8-4 15,5 8 1-15,-1 7 2 16,3 5-14-16,2 0-31 16,-3 1-31-16,3-5-81 15</inkml:trace>
  <inkml:trace contextRef="#ctx0" brushRef="#br0" timeOffset="86518.1689">29206 16072 470 0,'3'0'21'16,"0"0"-16"-16,1 6-12 15,1 12 4-15,2 5 3 16,2 4 0-16,0 2-14 16,0-4-44-16,-2-6-46 0,0-5-93 15</inkml:trace>
  <inkml:trace contextRef="#ctx0" brushRef="#br0" timeOffset="86768.2001">29491 15541 538 0,'0'-12'13'15,"3"5"8"-15,4 7-16 16,0 3-9-16,2 19 1 0,7 4 0 16,3 6 0-16,0 6 2 15,1 0 2-15,3-1 0 16,-4-1 2-16,0-4-28 16,-3-2-12-16,-9-7-7 0,-3-5-22 15,-4-7-94-15</inkml:trace>
  <inkml:trace contextRef="#ctx0" brushRef="#br0" timeOffset="87346.2482">29353 15850 398 0,'-8'-11'153'15,"4"-6"-135"-15,4-7-3 16,4 1-14-16,15 0-1 0,8-4 0 15,3 1 1-15,4-7 0 16,3-2-9-16,-4-5-12 16,-6 1 9-16,-3 0 2 15,-2-2 13-15,-4 3-3 16,-4 4 0-16,-1 7-1 16,-2 6 2-16,-1 7 3 0,-5 3 0 15,0 4-1-15,-4 3-4 16,3 4-3-16,1 0 2 15,-1 7-6-15,3 13 3 16,4 9 1-16,1 10 3 16,0 9 0-16,3 9 0 15,3-1-5-15,0-1-21 0,0-9 5 16,3-7-8-16,-6-10-8 16,-1-8 30-16,-4-8 5 15,-3-4 2-15,-4-6 2 16,-1-3-1-16,-2 0 9 15,0-5-6-15,0-8 0 0,0-2-2 16,0-5-1-16,0-2 1 16,0-1 2-16,0 0 2 15,7 0 0-15,3 2-1 16,2 3 0-16,3 5-4 0,4 4-1 16,-1 4 2-16,-1 5-1 15,2 0-1-15,0 2-1 16,3 6 1-16,-2 4 0 15,1-2 1-15,-1 1-1 16,2-2 1-16,3-2-2 0,-4 0-6 16,2-3-37-16,1-4-58 15,-3 0-32-15</inkml:trace>
  <inkml:trace contextRef="#ctx0" brushRef="#br0" timeOffset="87674.3443">30348 15623 219 0,'8'-7'135'0,"2"-2"-87"0,-1-5-31 16,4-2-7-16,-1-4-1 15,3-3-7-15,-1-4 1 16,-2-1-2-16,-2-2 6 0,-7-1 9 16,1 2 1-16,-4 1-2 15,0 3-1-15,-2 4-2 16,-5 6-6-16,-4 6-1 15,-1 7-4-15,-3 2-6 16,1 15 4-16,-3 12 2 0,7 7-2 16,1 1-1-16,9 4 1 15,0-1 1-15,12-6-5 16,8-9 4-16,6-3-1 16,1-6 3-16,2-7 1 15,0-3 1-15,6-4-1 0,1 0-4 16,7-7-9-16,-4-8-35 15,4-6-39-15,-2-2-117 16</inkml:trace>
  <inkml:trace contextRef="#ctx0" brushRef="#br0" timeOffset="93596.0074">27804 17027 271 0,'-15'0'8'15,"3"0"-2"-15,5 0-4 16,2 0 1-16,2 0 0 0,3 0-4 16,0 0-2-16,6-2 7 15,8-3 2-15,3 0 6 16,7-2-7-16,8-4-2 16,7 0-4-16,9 0 2 15,11 1-1-15,7-1 0 16,9-5 0-16,3 0 2 15,10-6-3-15,7-3 1 0,7-3-1 16,7-10 1-16,8-1 0 16,5-6 0-16,7-3 0 0,2-5 0 15,6 1-1-15,-3-1 1 16,-3-4 0-16,-3-3 1 16,-2 3 1-16,-4 2 5 15,-8-1 0-15,-2 3 5 16,-5 6-6-16,-7 6-1 15,-7 3-2-15,-9 6-1 0,-7 5-2 16,-10 7-2-16,-13 6 1 16,-10 7-2-16,-15 6-33 15,-9 1-64-15,-15 0-12 16</inkml:trace>
  <inkml:trace contextRef="#ctx0" brushRef="#br0" timeOffset="94174.119">28021 16961 86 0,'38'-5'19'0,"6"-10"-14"15,5-3-3-15,9-3 4 16,8-2 1-16,6-2 0 15,7-4 0-15,9-3-3 0,7 0 2 16,7 0 0-16,8-3 5 16,5 0-7-16,8 0-2 15,2 1 2-15,3 0-4 16,1 0 0-16,-2 0 0 0,-1 0-1 16,-6 0 4-1,-1-2-7-15,-12 1 7 0,-2-1 0 16,-7 4 1-16,-8 1 1 15,-7 0-5-15,-13 2-43 16</inkml:trace>
  <inkml:trace contextRef="#ctx0" brushRef="#br0" timeOffset="96424.0417">27926 16995 203 0,'7'-12'1'0,"5"-1"3"15,10-1-1-15,4-1-3 16,8-1 3-16,1 2-3 16,7-4 3-16,3 2-1 0,5-2 1 15,8-1 3-15,5-1-3 16,10-1 3-16,8-3-3 16,11 1-2-16,6 0-1 15,8 0-4-15,0-4-17 16,3-1-5-16,1-1 20 15,-1-1-4-15,0-5 7 0,-1 0 6 16,1-3 13-16,-6-1 20 16,6-1 5-16,-4-2 13 15,2-1-18-15,-2 4-19 16,-1-4-11-16,-6 7-2 0,-9 6-2 16,-8 6-2-16,-15 4 0 15,-12 5-1-15,-14 8-36 16,-12 3-27-16,-13 2-22 15,-13 2-59-15</inkml:trace>
  <inkml:trace contextRef="#ctx0" brushRef="#br0" timeOffset="96861.5053">28043 17000 261 0,'-4'0'3'0,"4"0"-3"16,11-9-8-16,13-3 6 0,10-4 5 15,10-7-5-15,14-4 2 16,12-5 3-16,12 2 10 16,10-8-6-16,14-1-3 15,9 1-2-15,9-3-1 16,3 0-2-16,7-2-18 0,0 1-11 15,-3-2-10-15,-4 2 32 16,-3 1 1-16,-2 1 12 16,-10 5 3-16,-2-2-3 15,-12 7-5-15,-6-1 0 0,-7 4-9 16,-12 2-158-16</inkml:trace>
  <inkml:trace contextRef="#ctx0" brushRef="#br0" timeOffset="103642.7047">27942 16908 184 0,'-4'0'14'0,"1"-4"10"16,-4-2-2-16,2 3-4 0,-3 3-2 16,-1-2-8-16,0 2-7 15,1 0 0-15,-2 0 1 16,1 0 1-16,2 0 3 16,4 0 11-16,-2 0-9 15,5 0-2-15,0 0-1 0,0 0-2 16,3-2-17-16,6-1 15 15,3 0-2-15,3-3 7 16,2 0-4-16,2 1-4 16,-2-2-26-16,1 0-6 15,-1 2-6-15,-1-3 16 16,-1 2 9-16,-1-4 14 16,-4 2-2-16,1-3 3 0,0 2 8 15,-4-3-5-15,-2-1 3 16,-1-2 2-16,-2-1 6 15,-2-1 6-15,0-1-2 16,0-5 9-16,0-3-12 0,-2 0-4 16,-2-1-5-16,0-2-1 15,-1-1-3-15,-2 4 0 16,0-5 4-16,-6 5 12 16,1-2-9-16,-5 0 1 15,0 0-7-15,-5-5 6 16,0 1-1-16,2-1 1 0,-4-2-5 15,4 2-4-15,-3 2 3 16,1 2 0-16,1 3-2 16,-5 2 0-16,2 5 0 15,-3 2-1-15,-2 2 0 16,2 5 0-16,-4 0 1 0,3 7-1 16,-3 3 0-16,2 0 0 15,-3 0 0-15,1 11 0 16,-3 5 0-16,-3 5-1 15,-1 4 1-15,-2 8-1 16,-1 6 0-16,-2 5 1 0,7 4 0 16,4 0-1-16,3 2 1 15,10 2 0-15,2 0-1 16,7 1 1-16,6 1-6 16,2-1-5-16,2 5-5 15,4-7 3-15,8-1 3 0,6-3 12 16,3-7-3-16,5 0-4 15,4-6 0-15,4-6 5 16,10-5-2-16,0-8 1 16,5-6 0-16,3-8 1 15,2-1 2-15,0 0 0 16,-6-3 0-16,2-2-1 0,-4-5-1 16,0-2-11-16,-1-4-84 15,-4-5 20-15</inkml:trace>
  <inkml:trace contextRef="#ctx0" brushRef="#br0" timeOffset="104627.0068">28327 16686 273 0,'-13'0'4'0,"4"0"6"15,4 0 4-15,1 0 9 16,4 0-12-16,0 0-20 16,0 0 13-16,7-3-7 0,4 1 4 15,5-2 3-15,4 1-6 16,3-2 4-16,6-3 0 15,1 1-3-15,9-3 0 16,5-3 3-16,1-3-3 16,5-2 3-16,4 0-1 15,2-2-2-15,-1-1 8 16,3 2-2-16,-6-1-4 0,-4 2 5 16,-3 2-5-16,-7 0-1 15,-8 1 2-15,-3-2-3 16,-1-3 3-16,-4-3-1 0,-3-7 3 15,-3-4-4-15,2-3 9 16,-3-5 10-16,-3 1-7 16,1 2-5-16,-3-2-3 15,-1 6-2-15,1 1 0 16,-5 1 0-16,-2 5-6 16,-3-1 4-16,0 0 0 15,0-2 2-15,-13 1-1 0,-1-2-1 16,-6-1 1-16,1 3 1 15,-4 1 3-15,-3 3 2 16,1-1-1-16,-2 5-5 16,1 1 1-16,-7 5-1 0,-1 3-1 15,-6 6 1-15,-2 6-2 16,-7 1 0-16,-4 0 1 16,2 8-2-16,-1 3 0 15,-3 3 0-15,6 3-1 0,-2 2 3 16,0 2 0-16,0 4-2 15,2 6-1-15,1 1-11 16,1 5 8-16,3 5 0 16,-4 1 4-16,8 3-1 15,-2 2 3-15,4 2 0 16,6 2 0-16,5 3 1 0,6-2-1 16,6 2 0-16,8-3 0 15,7 2 0-15,2-4 0 16,13-4-1-16,11-4 1 15,6-4-2-15,7-2-1 16,5-10 3-16,2-2-1 0,8-11 2 16,-1-5-4-1,2-6 2-15,3-2 1 0,3 0 3 16,0-9-3-16,0-1-13 16,-1-3-26-16,-2-5-122 15</inkml:trace>
  <inkml:trace contextRef="#ctx0" brushRef="#br0" timeOffset="105689.4281">29411 16137 219 0,'-5'1'2'0,"1"-1"0"16,4 0-1-16,0 0-2 15,6 0-1-15,7 0 8 16,2 0-4-16,4-4 0 15,7 1-1-15,1-2 2 16,7 1 3-16,2-5 4 0,9 2 1 16,3 1-3-16,3-1-4 15,4-2-2-15,5 1-1 16,3-2 0-16,-2-4 0 16,3 1 2-16,1-3-3 0,1-2 0 15,0-1 0-15,2-3 3 16,-2-3-3-16,-2 0 6 15,-1-3 5-15,-2-1-6 16,-5 2 22-16,-6-1-23 16,0 1-1-16,-3 1-4 15,-4-4 3-15,-3 5-1 0,-6-3-1 16,-6-2 5-16,-4-1 20 16,-5-1-12-16,-4-4-1 15,-1 1 2-15,-3-4-11 16,-2 3 1-16,-4 0-3 15,-3 1-2-15,-2-1 2 0,0 0-2 16,-10 3 0-16,-7-3 4 16,-4-2 1-16,-1 2-2 15,-5 3 0-15,-2-1-2 16,-3 4 1-16,0 1 0 16,-4 4 0-16,-3 5-2 0,-5 2 2 15,-2 6-2-15,-8 1-1 16,-4 6 0-16,-8 1-7 15,-2 4 0-15,-6 0-2 16,2 0 6-16,-1 6 3 16,0 2 3-16,4 5 0 15,1 1 0-15,0 2-2 0,-1 5 1 16,1 7-1-16,0 2-3 16,0 5-4-16,3 1 6 15,-1 2 2-15,5 3 1 16,3 0-1-16,6 1 0 15,5 5 1-15,7-2-1 0,10 5-2 16,8 0 3-16,10 0-1 16,10 1-5-16,2 1 2 15,17 5 2-15,5 2 1 16,11 2-1-16,2 0 1 16,6-1 4-16,-1 2-2 0,6-4-1 15,-2-4-1-15,2-2 0 16,2 0-20-16,1-6-6 15,-2-5-28-15,6-10-17 16,-2-12-134-16</inkml:trace>
  <inkml:trace contextRef="#ctx0" brushRef="#br0" timeOffset="108502.4784">27748 16965 370 0,'-7'0'-1'0,"0"0"3"16,3-2 0-16,4 2-4 16,0 0-15-16,0 0-3 15,0 0 18-15,0 0 5 16,0 0 1-16,2 0-2 16,2 0-4-16,3 2 3 0,2 0 0 15,4-1 2-15,4 3-3 16,3-4 1-16,6 1 0 15,1 1 1-15,4-2-2 16,8 0 2-16,1 0-5 16,6 0 4-16,5-5 5 15,2-6-17-15,4-1 12 0,1-4 1 16,6-6-6-16,4-1 4 16,2-2 2-16,10-3 2 15,0-6-1-15,11 2 0 16,3 0-2-16,4-1-1 0,0 1 2 15,4-2-9-15,-2 2 5 16,3 0 5-16,3 0 0 16,-1-2-3-16,-5 2-9 15,4 0 27-15,-4-2-18 16,1 0 21-16,-6 0-28 16,-1-1 23-16,-4-1-11 0,-4 4-6 15,-9 1 2-15,-6 3 0 16,-10 6-1-16,-8 0 4 15,-11 7-6-15,-5 4 0 16,-11 3 0-16,-6 2 4 16,-5 3-5-16,-6 1 0 0,-4 2-9 15,-3 0-24-15,-2 2-22 16,-9 7-16-16,-9 1 41 16,-9 2-91-16</inkml:trace>
  <inkml:trace contextRef="#ctx0" brushRef="#br0" timeOffset="111065.6923">27536 17147 129 0,'-2'0'28'16,"1"0"-22"-16,-3 0 1 0,4 0-2 15,-1 0-2-15,-1 0-1 16,0 0-1-16,2 0-2 16,-2 0 5-16,1 0 5 15,-1-2 0-15,-1 0-1 16,1 0 2-16,2 1-4 15,-1 1-1-15,1-2 2 0,0 2-1 16,0 0-5-16,0-2-4 16,0 0 2-16,1 0 3 15,7-1-1-15,-1-1-1 16,7-1 2-16,1 0-5 16,1-5 1-16,2 0 4 0,2-3-8 15,3-1 11-15,2-2-4 16,0-1 2-16,-3 0 4 15,3-1 4-15,-4 1 8 16,1 1 0-16,-2-1-4 16,-4 3-2-16,-1 1-3 15,-3 1-1-15,-3 5-7 0,-2 1 0 16,-3-1-1-16,-2 6 0 16,1-1-6-16,-3 2 9 15,0 0-17-15,0 0-8 16,-3 5-8-16,-2 4 7 15,-1 0-21-15,-3 2-1 0,0-2-37 16</inkml:trace>
  <inkml:trace contextRef="#ctx0" brushRef="#br0" timeOffset="111346.9368">27473 17154 22 0,'0'0'130'0,"7"-4"-126"16,3-3-2-16,2 0-3 15,2-2-6-15,3-1 3 16,6-3 6-16,-2-1-2 15,6-3 3-15,2-1 11 0,0 1 3 16,5-1-7-16,-2 2-4 16,2 0-6-16,-1 3 3 15,-7 1-4-15,-2-1-43 16</inkml:trace>
  <inkml:trace contextRef="#ctx0" brushRef="#br0" timeOffset="115254.4691">24292 16935 438 0,'-7'0'8'16,"-1"0"-4"-16,6 0-2 15,2 0-4-15,0 0-2 0,10 8 1 16,2 7-1-16,6 10 5 15,3 9 0-15,8 4-1 16,0 7 2-16,3 3-1 16,2-1-1-16,0-2 0 15,-2-12 1-15,1-2-3 16,-3-8-36-16,-4-10-16 0,-3-11-44 16,-9-2-7-16</inkml:trace>
  <inkml:trace contextRef="#ctx0" brushRef="#br0" timeOffset="116457.5225">24658 16836 405 0,'-6'-1'-4'0,"-1"1"7"15,2 1 0-15,3 19-4 16,2 5 0-16,0 16 0 15,5 5 1-15,10 8 0 16,4 1 0-16,5-2 0 16,6-4 0-16,4-16-2 15,-1-9-2-15,-1-12 0 0,0-10 0 16,-5-2 1-16,-5-10 2 16,-2-10 5-16,-8-9-1 15,-3-3 1-15,-5-9-3 16,-4-4 2-16,0-3-2 15,-6 0 0-15,-6 2-2 0,-3 3-5 16,-2 9-6-16,-5 7 5 16,-1 7 5-16,-3 10 9 15,4 4-1-15,-7 6-4 16,4 4-1-16,-1 10-2 16,1 2 1-16,4 4-1 0,4-4-4 15,5-4-5-15,4-2 4 16,5-5-5-16,3-3-27 15,0-2 16-15,5 0 9 16,10-11-1-16,7-3 16 16,2-4 2-16,9-7-2 15,0-2 2-15,4-3-2 0,-1 0 2 16,1-3-1-16,-1 0 6 16,3-1-5-16,-9 3 1 15,-2 6 2-15,-5 3 2 16,-4 9-7-16,-7 3 1 15,-2 7-3-15,-5 3-5 0,0 2 1 16,-1 14 10-16,1 9 6 16,2 8-9-16,2 12 0 15,4 9-2-15,2 1 0 16,4 1 0-16,4-10-2 16,3-7 0-16,1-14 1 0,0-11-1 15,-5-10 1-15,0-4-14 16,-4-10 16-16,-4-10 3 15,-1-5-1-15,-6-4-2 16,-3-8-1-16,-2-2 1 16,-2-5-2-16,0 0 1 15,-9-2 5-15,-4 4-7 0,-3 7-2 16,1 5 6-16,-4 6-2 16,-1 10 10-16,-5 9 8 15,-4 5-13-15,-2 5-5 16,-6 13-1-16,3 2 0 15,0-1 0-15,3 1 0 0,8-2 1 16,6-8-1-16,10-1 0 16,2-5 0-16,5-4-3 15,0 0-5-15,7 0-2 16,6-11 8-16,6-3 5 16,8-4-3-16,2-4 1 0,3 0 2 15,1-3-1-15,1 0-3 16,-4 0 3-16,-1 1-2 15,0 5 2-15,-4 1-1 16,-1 4 1-16,-1 7-2 16,-2 1 0-16,-1 6-3 0,-2 0 0 15,0 13 0-15,-1 8 1 16,0 5 3-16,1 5 2 16,1 5-2-16,5 1-1 15,1-1 0-15,4-4-1 16,-2-5 3-16,4-8-2 0,-6-6 0 15,1-8-1-15,-4-5 1 16,-4-7-2-16,-4-11 4 16,-2-5 4-16,-9-9-4 15,-3-2 0-15,0-7 1 16,-10 0 10-16,-7 0 4 16,-6 2-4-16,-3 3-4 0,-3 6-3 15,-3 8 1-15,0 8 3 16,0 10-8-16,-4 4-1 15,2 14-2-15,-2 10-25 16,4 10-13-16,0 3-18 16,4 4-63-16,8 2-98 0</inkml:trace>
  <inkml:trace contextRef="#ctx0" brushRef="#br0" timeOffset="117051.2168">24716 17648 248 0,'-10'8'82'0,"3"-4"-80"16,2 0-2-16,5-1-2 15,0-1 0-15,3-2-12 16,10 0 13-16,5-7 6 0,4-6-6 15,2-3 4-15,8-6-3 16,3-5 10-16,5-8-10 16,6-5-3-16,10-8 8 15,8-5 10-15,7-7 11 16,4-2-9-16,10-2-3 0,-3 3-7 16,2-2-2-16,-1 5-1 15,-4 3-4-15,-3 1 3 16,-5 4-4-16,-6 5 1 15,-4 4 1-15,-7 5-2 0,-7 6 1 16,-10 3-2 0,-8 10 3-16,-8 1 0 0,-6 8-3 15,-6 3-3-15,-9 5-5 16,0 0-30-16,-9 5 23 16,-11 11 1-16,-4 1-28 15,-4 4-2-15,-7 2 17 0,0 2 17 16,-5 2 4-16,-4 0-9 15,-1-1-33-15</inkml:trace>
  <inkml:trace contextRef="#ctx0" brushRef="#br0" timeOffset="117316.8321">25057 17469 154 0,'22'-5'44'0,"7"-13"-39"15,12-9-4-15,12-5-2 16,11-9-18-16,16-1 7 15,11-8-4-15,6-4 13 16,5 2-61-16</inkml:trace>
  <inkml:trace contextRef="#ctx0" brushRef="#br0" timeOffset="117894.9566">27373 17211 204 0,'0'1'20'16,"2"-1"-25"-16,1 0-7 16,4 0 3-16,0 0-6 0,3 0 7 15,4-1-1-15,1-8 8 16,0 0 1-16,4-5 13 15,0 2 9-15,4-7 0 16,3 0 5-16,3-1 2 16,-1-1-9-16,3 0-12 0,1-1-3 15,-3 0-3-15,0 8-1 16,-4-2 0-16,-2 6 0 16,-1 0-4-16,-8 5-3 15,-3 2-46-15,-2 3 6 0,-8 0-19 16</inkml:trace>
  <inkml:trace contextRef="#ctx0" brushRef="#br0" timeOffset="118144.9366">27358 17259 385 0,'0'0'13'0,"13"-12"-7"15,8-5-5-15,10-1-1 16,4-3 0-16,4 0-1 16,7-6-37-16,0 2-25 15,-2-3-29-15,1 1-8 0</inkml:trace>
  <inkml:trace contextRef="#ctx0" brushRef="#br0" timeOffset="119113.6506">23730 17749 415 0,'-18'-23'10'0,"-1"2"-9"0,4 4 0 15,-4-1 1-15,2 6 1 16,-2 7-3-16,1 3 1 16,2 2 0-16,0 2-6 15,2 14 2-15,0 7 2 16,1 8-1-16,4 2 2 0,4 3-2 16,-1 2 1-16,6-5 0 15,0-1 1-15,0-5-1 16,9-6-2-16,4-3-2 15,2-7 2-15,4 0-1 16,1-6 0-16,2-5 2 16,-2 0-2-16,1-5-1 0,0-13 2 15,-3-2 7-15,0-3-3 16,-4 0 3-16,1 2-1 16,-5-1 1-16,-1 6 0 15,2 6-1-15,-2 6-1 16,0 4-4-16,1 0 0 0,0 16-1 15,4 7 3-15,-1 4 5 16,-1 5-3-16,3 0-3 16,-3-3 3-16,-1-3-3 15,0-6-30-15,-4-8-18 16,-3-4-46-16,-3-8-41 0</inkml:trace>
  <inkml:trace contextRef="#ctx0" brushRef="#br0" timeOffset="119707.3635">23851 17731 381 0,'0'15'1'16,"0"-1"-3"-16,8 7 2 15,3 3 0-15,5-5-2 16,5-5 0-16,1-3-3 0,3-5-6 15,-1-6-15-15,-3 0 12 16,-1-9 3-16,-5-2 5 16,-3 0 9-16,-9-3-2 15,-3 2 4-15,0-3 0 16,-3 5-1-16,-7-7 7 0,-4 3 16 16,-4-2-15-16,-1 2-4 15,-3-2 3-15,0 1-5 16,1 1-3-16,1 2-1 15,2 1-1-15,4 0 2 16,2 2 0-16,4 2 1 0,4 1 0 16,4-2-1-16,0 3-4 15,2-1-3-15,9 5 6 16,3-2 0-16,6 3-2 16,4 0-2-16,0 6 0 15,5 3 2-15,0 2 0 16,0-5 1-16,1 0-1 0,-3-1 0 15,-1-5 0-15,-1 0 0 16,-4 0-1-16,-3-3 0 16,-2-5-1-16,-5-4 1 15,-4 2 3-15,-3-2 0 0,-4-4 2 16,0 1 0-16,-6-4 3 16,-4 0 6-16,-8 1-6 15,-3 1 0-15,1 2-4 16,-2 6-4-16,0 6 5 15,3 3-3-15,-3 7-2 16,2 15-23-16,1 6-28 16,-3 9-45-16,2 5-11 0</inkml:trace>
  <inkml:trace contextRef="#ctx0" brushRef="#br0" timeOffset="119926.0869">24008 18290 456 0,'21'-37'1'0,"1"-7"-6"16,9-4 13-16,3-7-10 15,3-6 6-15,5 1-4 16,-5 3 0-16,1 5-3 15,-4 6-51-15,-9 6-89 0,-5 11-12 16</inkml:trace>
  <inkml:trace contextRef="#ctx0" brushRef="#br0" timeOffset="120863.531">27651 17162 300 0,'-5'0'7'15,"3"0"-3"-15,1 0-3 16,1-1 2-16,0-2-7 16,0-1 2-16,0 0-4 15,1-1 12-15,6-2-1 16,0-1-5-16,4 0 0 16,5-3-5-16,0-3 0 0,6-4 6 15,3-2 5-15,1-1-5 16,1 0 0-16,-2-1-1 15,-1 2 0-15,-4 6-1 16,-6 1 1-16,-2 3-3 16,-5 7-11-16,-4 3-8 0,-1 0-5 15,-2 0-16-15,-2 5 5 16,-7 2-127-16</inkml:trace>
  <inkml:trace contextRef="#ctx0" brushRef="#br0" timeOffset="121160.3848">27460 17291 335 0,'0'0'13'15,"3"-11"-15"-15,7 1-13 16,7-6 2-16,4-1 0 16,6-8-28-16,2-1 1 0,0 1 9 15,-1-4 19-15,1 1 2 16,-4 3 15-16,-4 4-1 16,-1 3-1-16,-1 1-2 15,-4 9 0-15,-3 1-1 0,0 1-3 16,-5 2-49-16</inkml:trace>
  <inkml:trace contextRef="#ctx0" brushRef="#br0" timeOffset="123504.3132">27741 17100 311 0,'-7'0'13'16,"-1"0"-7"-16,3 0 0 16,3 0 0-16,1 0 0 15,1 0-6-15,0-2-2 16,0 1-5-16,1-3-7 0,6-3-34 16,1-2-53-16</inkml:trace>
  <inkml:trace contextRef="#ctx0" brushRef="#br0" timeOffset="125785.6073">27509 17043 104 0,'-3'2'85'0,"-1"0"-80"16,2-2-4-16,1 0 0 16,1 0 5-16,0 0 8 15,0 0 7-15,0 0 9 0,0-4 0 16,0 1-13-16,7-7-1 16,6 2-11-16,4-6-5 15,10-8 1-15,7-3 3 16,6-5 4-16,7-3 2 15,1 0-5-15,2 1-2 16,-1 1-1-16,-3 8-2 0,-10 1 0 16,-4 6 0-16,-8 4 0 15,-2 3 0-15,-10 4 1 16,-1 1-1-16,-5 2-3 16,-3 0 3-16,1 2-2 15,-4 0 1-15,0 0-6 16,0 4 6-16,-7 4 2 0,-5 6 4 15,-3 4-3-15,-9 3-2 16,-1 4-12-16,-6 3-18 16,1 1-9-16,-8 0 3 0,2-1 16 15,-1 1 9-15,-1-4 6 16,2-4 6-16,3-2-1 16,5-4 2-16,0 0-2 15,4-3 1-15,4-5 0 16,4 0 1-16,-2-1 4 15,8-3 2-15,3-3 2 16,2 0 8-16,5 0 18 0,0-9-1 16,15-5-22-16,6-6-9 15,8 1-4-15,6-8 1 16,9-2 1-16,1 0-1 16,2 1-1-16,-1 6 0 0,-1 1-1 15,-7 4-13-15,-2 4-35 16,-8 2-21-16,-1 2-24 15</inkml:trace>
  <inkml:trace contextRef="#ctx0" brushRef="#br0" timeOffset="126519.9594">27461 17134 67 0,'0'0'17'0,"4"0"-16"15,6-11-12-15,5 1-60 16</inkml:trace>
  <inkml:trace contextRef="#ctx0" brushRef="#br0" timeOffset="127708.0649">24782 17792 189 0,'4'0'29'0,"-1"0"-30"16,2-4 4-16,2-3 0 15,3 0-3-15,0-2 1 16,2-3 1-16,3 1-1 0,1-5-1 16,4-2 1-16,5-3-1 15,4-2 1-15,5-3 1 16,5 0-4-16,-1-2 4 15,4 3-4-15,-5-2 2 16,1 3 0-16,-4 2-12 0,-5-2-25 16,-4 6-26-16,-5 3-21 15</inkml:trace>
  <inkml:trace contextRef="#ctx0" brushRef="#br0" timeOffset="128629.8875">24029 18217 275 0,'0'2'29'15,"0"-2"-40"-15,4 0-3 0,7-2 14 16,3-6 4-16,4-2-3 16,1-5-1-16,2-4 2 15,2-4-3-15,1 0 8 16,0-6-7-16,3 2 3 15,-2-5-1-15,1-2-2 16,-1 0-2-16,0-1 0 0,-4-3 4 16,1 1-5-16,-6-1 3 15,-1 3 0-15,-5-3 3 16,-5 2-5-16,0 0 6 16,-5 4-4-16,0-1 0 0,-3-2 29 15,-6 1-24-15,-3-3-3 16,-6 2 1-16,-3 0-3 15,-3 0 15-15,-6 5-13 16,-1 3 3-16,-6 4-6 16,0 7 4-16,-4 0-2 0,-2 7 1 15,-2 3 0-15,-1 5-2 16,-5 1 0-16,2 1 3 16,0 12-5-16,-2 7 0 15,1 3-5-15,-2 8 1 16,3 5 5-16,3 4 0 15,-1 4 2-15,4 6-2 0,4 4 1 16,6 1 1-16,5 3-2 16,6 0 1-16,7 3 0 15,4 2 0-15,8-5 0 16,3-1 0-16,3-3-1 16,16-6-1-16,0-3 1 0,8-8-2 15,4-3 2-15,8-7-12 16,4-6 13-16,5-8-3 15,8-11 1-15,5 0-1 16,12-17 4-16,0-12 2 16,2-7 1-16,8-7-2 0,-2-7 7 15,-2-3-3-15,0 2-2 16,-9-1-4-16,-4-1-11 16,-12-5-144-16</inkml:trace>
  <inkml:trace contextRef="#ctx0" brushRef="#br0" timeOffset="130489.28">24261 18167 96 0,'-5'2'24'0,"-1"1"-19"15,1 1-3-15,1-1 0 0,1 1 1 16,3-4-3-16,0 1 0 16,0-1 0-16,0 0-6 15,0 0 2-15,7 0-16 16,0-1-39-16</inkml:trace>
  <inkml:trace contextRef="#ctx0" brushRef="#br0" timeOffset="130958.0292">24401 18035 187 0,'16'-9'9'0,"0"-2"-7"15,4 2 1-15,4 0 0 16,-3 2-2-16,0 0 0 16,1 4-1-16,-4-1 1 15,0 0-1-15,-6 1-1 16,-2 3 0-16,-3 0-4 0,-2 0-5 15,-3 0-8-15,-2 0 7 16,0 0 4-16,0 0-1 16,-4 0-13-16,-6 0-41 15</inkml:trace>
  <inkml:trace contextRef="#ctx0" brushRef="#br0" timeOffset="131145.4937">24317 18022 203 0,'-2'0'24'0,"0"0"-23"15,2 0 0-15,0 0-11 16,11 0 11-16,1-2-3 16,8-1 1-16,2 1-34 15,-1-2-4-15,3-2-53 16</inkml:trace>
  <inkml:trace contextRef="#ctx0" brushRef="#br0" timeOffset="131832.946">24604 18203 353 0,'-7'0'10'15,"1"0"-8"-15,2 0 1 16,4 0-2-16,0 0-2 16,4 1-14-16,9 8 18 15,4 7-2-15,5 4 0 0,2 3-2 16,3 4 2-16,3 1-3 16,-4-1 1-16,-2-2 2 15,-2-5 0-15,-4-4 0 16,-5-7-1-16,-7-4-1 15,-2-5 1-15,-4 0 1 0,0-3 32 16,-12-12-22-16,-7-1-7 16,-3-7-3-16,-3 0 0 15,-6-2 0-15,2-6-1 16,-1 1 1-16,3-4-1 16,1 2 0-16,7 0 0 15,1-2-1-15,7 7 2 0,8 0-10 16,3 3 6-16,5 6 3 15,14 0 3-15,10 7-1 16,5 8-3-16,11 3 1 16,4 19-4-16,-1 12 2 15,-1 11 3-15,-4 5-4 0,-7 3 6 16,-6-6-1-16,-8-1 1 16,-4-7-2-16,-7-6 0 15,-4-9-1-15,-4-1 0 16,-3-3 0-16,0-5 1 15,0-5 1-15,-3-3-2 0,-4-3 2 16,-3-1-1-16,0-9-5 16,-4-10-64-16,-1-12-80 15</inkml:trace>
  <inkml:trace contextRef="#ctx0" brushRef="#br0" timeOffset="132207.9088">24933 18081 223 0,'9'-11'12'16,"1"4"46"-16,3 0-23 16,1 6-22-16,6 1-9 15,-1 6 7-15,5 7-3 0,3 5-3 16,0 5 4-16,0-1-6 16,-1 1 1-16,-4-4-4 15,-2-1 1-15,-6-4-1 16,-2-4 0-16,-9-4 1 15,-3 0-2-15,0-5 1 0,-3-1 6 16,-14 0-2-16,-4-7-3 16,-6-7 1-16,-2-4 1 15,-5-8-3-15,2-3 3 16,0 0 13-16,5-1 0 16,0 0-1-16,6 5 0 15,6-2-4-15,3 6-3 0,7-1-8 16,2-1 0-16,3-2-2 15,1 2 1-15,10 1-1 16,5-1 2-16,5 7-43 16,-1 5-18-16,2 11-40 0,-6 0-57 15</inkml:trace>
  <inkml:trace contextRef="#ctx0" brushRef="#br0" timeOffset="132379.7967">25125 18203 385 0,'10'-11'-6'15,"7"-12"8"-15,4-6-2 16,4-5-54-16,4-5-54 0,-2 2-61 16</inkml:trace>
  <inkml:trace contextRef="#ctx0" brushRef="#br0" timeOffset="132504.765">25408 17908 211 0,'-3'18'210'0,"-7"-1"-216"16,-5-2-24-16,-1 7-70 16,-2-5-83-16</inkml:trace>
  <inkml:trace contextRef="#ctx0" brushRef="#br0" timeOffset="132785.9931">25067 18676 363 0,'24'-29'-5'0,"3"-7"4"16,7-7-15-16,5-3 14 15,0-2-9-15,5-2 14 16,-1 3-3-16,-6 6-1 16,-1 9 9-16,-5 7-10 15,-10 9-18-15,-6 9-47 16,-9 5-40-16</inkml:trace>
  <inkml:trace contextRef="#ctx0" brushRef="#br0" timeOffset="133004.7357">25149 18700 316 0,'8'-14'92'16,"10"-13"-85"-16,7-9 0 16,9-4-8-16,11-9 3 15,5-2-3-15,9-3 2 16,2-1 0-16,-3 3-23 16,-6 1-152-16</inkml:trace>
  <inkml:trace contextRef="#ctx0" brushRef="#br0" timeOffset="134426.5093">27392 17132 177 0,'0'0'23'0,"0"0"-21"15,0 0 0-15,0 0-2 16,0 0-6-16,3-2 14 15,4-1-7-15,0-2 0 16,3 1 0-16,2-3 0 0,0 1-1 16,6-2-1-16,-2-1 2 15,6 0 0-15,1-3 1 16,4 3-1-16,-2-4-1 16,5 1 1-16,3 1-1 15,2-2-1-15,-3-1 1 16,2 2 1-16,0-3-2 0,-2-1-2 15,-3 0 3-15,-2 0 0 16,-3 0 2-16,-2-3-1 16,0 2 1-16,-3-2 3 15,1-5 10-15,-1 1 2 16,-4-4 7-16,0-1 8 16,-3-2-11-16,0-4 4 0,-2-4-14 15,-3-1-3-15,-2 2-2 16,-1-1 3-16,-4 2 1 15,0 6 4-15,-2 3 2 0,-7 2 0 16,-1 0-5-16,-5 0-4 16,-1-1-1-16,1-3-2 15,-2-3 0-15,-3-2-2 16,0-3-1-16,-1-1 0 16,-1 1-1-16,0 3 1 15,-1 4-2-15,-3 7-8 16,-1 3 8-16,-2 9 1 0,0 4 0 15,-2 7-4-15,3 0 11 16,-1 0-5-16,0 11-4 16,2 3 0-16,0 6-5 15,-2 5 1-15,-1 2-5 0,-3 8 1 16,-4 6 5 0,1 3 2-16,-3 3-2 0,-1-3 0 15,2 3 1-15,6-5 6 16,1 0-1-16,8-5-1 15,4 2 1-15,4 0-1 0,3 6 0 16,5 3 0-16,2 4 0 16,5 3 1-16,0-1-1 15,5-2 0-15,7-6 0 16,6-7-2-16,3-6-3 16,1-11-1-16,7-7 0 15,1-8 0-15,6-5 6 0,1-2-15 16,2 0-10-16,0-7-41 15,-3-6-13-15</inkml:trace>
  <inkml:trace contextRef="#ctx0" brushRef="#br0" timeOffset="135020.2103">27570 17093 139 0,'27'-14'33'0,"7"-4"-55"15,2-2-34-15</inkml:trace>
  <inkml:trace contextRef="#ctx0" brushRef="#br0" timeOffset="135848.2824">28476 16665 214 0,'-18'0'5'0,"4"0"27"16,0 0 5-16,4 0-2 16,3 0 0-16,5 0-16 15,0 0-11-15,2 0-7 16,0-2-3-16,11-2-8 0,5-1 16 16,6-2-4-16,5 0 1 15,7-2-3-15,1-2-3 16,7 0-2-16,3-1-2 15,7-2-5-15,6-4-10 16,-2 0-5-16,4-2-13 16,-3-1-1-16,-1-1 18 0,-4 1 1 15,-7 0 2-15,-1-1 12 16,-5-3 1-16,-3-1 27 16,-2-6 6-16,-2-4-9 15,-5-3 26-15,-3-4-27 16,-4-1-4-16,-3-3 5 0,-5 0 17 15,-4-1-16-15,-4 4 4 16,-4-2-8-16,0 3 4 16,0 2 6-16,-12 4-7 15,0 2-8-15,-5 5-5 0,-2 4-1 16,-6 2-5-16,0 3 4 16,-8 5-2-16,-2 1 1 15,-6 7-2-15,-3 0-2 16,-6 6 2-16,-6 2-4 15,-5 8-12-15,0 6 1 16,-3 4 12-16,-3 4 0 0,0 4-2 16,4 1-4-16,1 5 4 15,0 3 0-15,1 3-12 16,0 5 10-16,6 0 9 16,1 5-1-16,5 0 0 15,8 6 1-15,7 1 0 0,9 5 2 16,10-3-2-16,7 0-1 15,8-1-2-15,8-10 2 16,11-7-4-16,11-7 3 16,4-3-3-16,4-9-6 15,5-5-15-15,0-4-38 0,1-7-12 16</inkml:trace>
  <inkml:trace contextRef="#ctx0" brushRef="#br0" timeOffset="139067.053">30236 13997 158 0,'3'0'4'16,"4"0"-22"-16,3 0 3 16,5-2-5-16,5-6-1 15,5-4 12-15,7-6 13 16,5-2 19-16,4-2-1 0,8-7-8 15,2-2-7-15,8-2-5 16,4-3-2-16,3-7-58 16</inkml:trace>
  <inkml:trace contextRef="#ctx0" brushRef="#br0" timeOffset="142504.7772">17522 17013 379 0,'0'12'3'16,"0"-2"-9"-16,7-5 5 15,0 2 1-15,1-2-1 16,0-3 2-16,-1-2 6 16,0-2 10-16,1-10 0 0,1-8-11 15,0-5-12 1,2-9-12-16,-4-9-21 0,0-5-11 16,-2-5 20-16,-3-7 33 15,-2 0-1-15,0-1 15 16,0 4 2-16,-7 2 11 15,-3 3-3-15,-2 7-14 0,-4 5 4 16,2 2 5-16,-2 8-2 16,3 5-10-16,1 4-2 15,3 6-2-15,1 5-3 16,4 4-2-16,1 6-4 16,0 0-4-16,3 0-15 0,-2 9 14 15,0 0 3-15,0 0 5 16,2 0 1-16,0 0 0 15,0-2-1-15,0-1-1 16,0 2 0-16,0 1 2 16,4 4 2-16,3 2 1 15,1 3-1-15,-1 2-1 0,1 2 0 16,-1 3 0-16,-2-3 0 16,2 0 0-16,-4-2 1 15,-1-4-1-15,0-6-1 16,-1-1 0-16,-1-5-1 15,0-3 2-15,2 2 0 0,-2-3 5 16,0 0 10-16,0 0-6 16,0 0-6-16,0 0 0 15,0 0-2-15,0 0 3 16,0 0 1-16,0 0-4 16,0-3-1-16,0 0 0 0,0-3-2 15,-2 3-4-15,2 0-11 16,0 1-6-16,-1 2-1 15,1 0-8-15,0 0 3 16,0 0-15-16,0 0 20 0,0 0 24 16,0 0 0-16,0 0-1 15,0 2 0-15,0-2 0 16,1 1 6-16,1 1 0 16,0 3-2-16,1 2-2 15,1 4 3-15,4 7 3 16,-3 5 1-16,5 4-5 15,1 7-1-15,2 7-1 0,3 2 0 16,2 5-3-16,9-2 1 16,-3 2 0-16,8-6 0 15,2-10 2-15,7-9-6 16,0-10-44-16,3-11-34 0,-2-4-170 16</inkml:trace>
  <inkml:trace contextRef="#ctx0" brushRef="#br0" timeOffset="142973.4837">18148 16752 446 0,'0'-17'3'0,"0"-5"-5"16,0 1 5-16,0-1 0 16,0 1 1-16,-3 5 3 15,-1 0-1-15,1 5 5 16,-1 4 0-16,1 3-3 0,1 4-4 16,-4 2 1-16,2 12-11 15,-1 8-1-15,2 2 10 16,-1 9-3-16,4-3 0 15,0 1-4-15,2-7-19 0,10-2 2 16,7-10 2-16,4-4-7 16,4-8 17-16,4 0 5 15,3-15-4-15,0-2-9 16,-2-5 9-16,-5-3 8 16,-2 0 5-16,-11 0 3 15,-7-2 16-15,-5 4 13 0,-2 0 0 16,-7 3-11-16,-9 4-10 15,-7 4-1-15,-4 4-13 16,-2 8-7-16,0 0-13 16,-5 16-5-16,5 3-8 15,4 4-2-15,4 0-34 16,6-2-33-16</inkml:trace>
  <inkml:trace contextRef="#ctx0" brushRef="#br0" timeOffset="143520.3283">18572 16474 433 0,'0'-14'51'15,"7"-1"-29"-15,-7 7-6 0,-5-2-1 16,-2 3 3-16,0 4-8 15,-3 1-3-15,0 2-6 16,0 2 0-16,-2 11-2 16,3 4-1-16,-3 6 2 15,4 2-2-15,0 5-6 16,2-4-13-16,1-3 15 0,3-3-10 16,2-7 4-16,0-1 5 15,0-7 0-15,6-5-1 16,2 0 2-16,3-5 4 15,5-10-1-15,1 1 4 0,2-1 3 16,3-1-4-16,2 4 0 16,0 5-1-16,3 7 0 15,2 4-6-15,1 15-7 16,-1 15 4-16,0 14-3 16,-2 13-17-16,-5 5 5 15,-7 2-12-15,-3-4-21 0,-5-9 18 16,-5-6 40-16,-2-17 1 15,-4-7 10-15,-11-8 47 16,1-4 17-16,-6-3-28 16,1-4-13-16,-1-2-5 15,3-4-4-15,3 0-6 0,1-11-7 16,3-9-7-16,6-10-19 16,4-11-39-16,0-14-44 15,7-13-50-15</inkml:trace>
  <inkml:trace contextRef="#ctx0" brushRef="#br0" timeOffset="143832.8267">19103 15766 469 0,'0'-7'12'0,"0"5"2"15,0 2-10-15,-3 12-8 16,1 17 0-16,1 17 4 16,1 15 0-16,0 20 0 0,3 17 0 15,8 12-1-15,5 8 1 16,4 1 0-16,1-5 0 16,4-10 1-16,2-13 0 15,2-13-1-15,3-15 9 0,8-9 4 16,2-14 1-16,2-6-9 15,8-10-2-15,3-7-1 16,-1-9-1-16,1-8-56 16,-6-18-120-16</inkml:trace>
  <inkml:trace contextRef="#ctx0" brushRef="#br0" timeOffset="144207.7983">19746 16048 456 0,'0'-9'74'15,"-1"-18"-65"-15,-1-5 4 16,0-5-8-16,1-6 0 16,-5-3 2-16,-1-3 5 15,-2-1 1-15,-2-1-7 16,-2-1-4-16,1 0-1 0,3 4-1 16,1 5-1-16,3 6 0 15,3 6-5-15,2 8-2 16,0 9-1-16,8 10-10 15,6 4-23-15,6 15 4 0,5 15 9 16,3 11 8 0,9 4-44-16,-1-3-28 0,1-4-19 15</inkml:trace>
  <inkml:trace contextRef="#ctx0" brushRef="#br0" timeOffset="144395.277">20023 15647 185 0,'20'-20'69'15,"-6"-5"0"-15,-4-5 11 0,-3-3-30 16,-7-2-12-16,0-8-10 15,-2 0-1-15,-11-3-5 16,-3-3-3-16,-2 3-2 16,0 0-10-16,-2 3-2 15,4 6-3-15,2 4-1 0,3 12-2 16,3 5-1-16,5 11-31 16,-2 5-25-16,1 13-103 15,-3 14 18-15</inkml:trace>
  <inkml:trace contextRef="#ctx0" brushRef="#br0" timeOffset="144738.9891">19431 16577 489 0,'-17'13'8'15,"10"-8"4"-15,7-5-9 16,0 0-2-16,17-14 11 16,10-8 7-16,12-8-11 15,13-7-2-15,11-11-6 0,12-8-1 16,5-8-25-16,5-2-5 16,1-8 10-16,3-4 13 15,-3 0 9-15,-8 5 0 16,2 5 4-16,-12 10 7 15,-5 8 8-15,-11 12-2 0,-11 11-7 16,-10 12-1-16,-11 5-10 16,-10 10 2-16,-6 0-31 15,-4 15-33-15,-4 3-53 16,-8 4-107-16</inkml:trace>
  <inkml:trace contextRef="#ctx0" brushRef="#br0" timeOffset="145426.4363">20131 16756 455 0,'0'-27'12'15,"0"-1"-7"-15,-1 1-1 16,-7 2-2-16,-1 1 2 15,-2 3-1-15,-2 0 4 16,-2 5-4-16,-4 3-3 16,2 4-3-16,-7 8-5 0,1 1 1 15,-3 8 4-15,-2 17-2 16,2 7-2-16,-1 13-5 16,5 8 7-16,3 8 1 15,9 2 0-15,10-1-1 16,0-3-14-16,18-6-30 0,7-15-17 15,5-13 18-15,2-13-13 16,1-12 67-16,0-7 4 16,-5-18 20-16,-1-8 14 15,-4-9 3-15,-3-6-8 16,-2-4-17-16,-7-4-4 0,-4-5-9 16,-7-3 4-16,0 1 4 15,-8 3 1-15,-7 3 1 16,-3 7 1-16,0 7 0 15,0 5-7-15,0 9 5 16,2 5-2-16,3 6-3 16,5 8-4-16,1 4-2 0,2 6-4 15,5 0-5-15,0 14 0 16,5 12-4-16,12 12 4 16,5 12 2-16,7 9 0 15,3 12 0-15,4 8 1 16,3 5-20-16,-3 2-35 0,-2-6-38 15,0-13-142-15</inkml:trace>
  <inkml:trace contextRef="#ctx0" brushRef="#br0" timeOffset="145723.2973">20632 17127 495 0,'0'-32'19'0,"-7"-11"18"0,-1-4-19 16,-2-10-3-16,-2-3-5 15,-3-1-8-15,-1-5 2 16,-4 0-3-16,-2 0 0 16,-1 4 0-16,0 1-1 15,-2 0 1-15,1 3 1 0,5 1 0 16,0 7 3-16,6 1-4 15,3 8-1-15,6 7 0 16,4 9-7-16,0 6-22 16,6 5-38-16,2 5-48 15,-3 4-171-15</inkml:trace>
  <inkml:trace contextRef="#ctx0" brushRef="#br0" timeOffset="145910.784">20257 16774 427 0,'3'1'108'0,"15"-4"-70"16,5-17-35-16,13-5-6 16,10-7 6-16,6-2-2 15,4-5-27-15,4 0-10 0,-4-4-49 16,-2 0-123-16</inkml:trace>
  <inkml:trace contextRef="#ctx0" brushRef="#br0" timeOffset="147551.2882">20885 17168 483 0,'17'-10'6'0,"-2"-7"-5"16,4 1-1-16,4-4 2 16,-5-1-1-16,0 2-1 15,-1-5-7-15,-2 0 9 0,-3-7 2 16,-3 1-1-16,-1-6-2 15,-6-3-2-15,-2 1 3 16,0-1-3-16,-7 2 2 16,-6 1 1-16,2 2-2 15,-2 4 1-15,-1 5 2 16,4 5 2-16,-2 2 0 16,4 6-2-16,-1 3-1 0,3 3 1 15,-1 3 1-15,2 3-3 16,3 0-1-16,0 0 0 15,2 9-3-15,0 10 2 16,2 6 0-16,7 9 1 16,4 7 0-16,2 4-1 0,4 5 2 15,4 2-1-15,0-3 1 16,2-2-1-16,-1-6 0 16,1-5 0-16,-1-11 0 15,2-5-1-15,-1-10-4 0,-1-3-2 16,-1-7-7-16,-4-5-39 15,-2-13-139-15</inkml:trace>
  <inkml:trace contextRef="#ctx0" brushRef="#br0" timeOffset="147770.0097">20817 16941 502 0,'-7'0'15'16,"7"-1"12"-16,9-14-14 15,21-4-9-15,13-10 1 16,11-5-3-16,14-7-2 16,6-4-31-16,1-6-27 0,1-4-95 15</inkml:trace>
  <inkml:trace contextRef="#ctx0" brushRef="#br0" timeOffset="148301.2343">20644 14457 582 0,'-9'-39'6'0,"-23"-3"-6"15,22 5-1-15,8 9 1 16,2 4 3-16,2 8-4 16,8 6-2-16,14 6-3 0,6 4 5 15,13 2-11-15,13 17-5 16,8 10-4-16,8 12-7 16,4 7 7-16,4 14-14 15,-4 10-5-15,2 10 4 16,-3 3-6-16,-4 10 8 15,-3 5 15-15,-5 6 7 0,-2 11 11 16,-7 7 1-16,-3 7 0 16,-5 4 1-16,-6 9-1 15,-9 5 0-15,-9 8 2 16,-8-2 6-16,-9 4 52 0,-5-3 0 16,-5-2-29-16,-12-4-10 15,1-16-10-15,-2-14 0 16,4-17-8-16,1-21-3 15,2-25-32-15,-2-21-85 16</inkml:trace>
  <inkml:trace contextRef="#ctx0" brushRef="#br0" timeOffset="149066.804">19587 15566 314 0,'-11'-7'10'0,"-2"0"16"16,5 2 15-16,4 1-13 15,1 0-8-15,1 1-6 16,2 1-5-16,0 2-7 15,3 0-4-15,10 0 2 16,3 0 0-16,9 5 0 0,2 8 1 16,8 1-1-16,0 4 0 15,5 3 1-15,-1 1-1 16,1 0-11-16,-3-1 0 16,-1-2 5-16,-2-1 4 15,-3-2 2-15,-1-2 0 0,-1-1 0 16,-5-2-1-16,-3-4 2 15,-3-6-2-15,-6-1-3 16,-2 0 13-16,-9-12 10 16,-1-9 5-16,0-4 5 15,-13-9-7-15,-4-7-9 0,-3-6-3 16,0-1-4-16,-3-4-2 16,-2-1-3-16,1 3 1 15,2 0-1-15,2 3-3 16,-1 7 3-16,1 4-8 15,6 6-10-15,2 5-12 16,1 5-5-16,6 6-72 0,-1 1-154 16</inkml:trace>
  <inkml:trace contextRef="#ctx0" brushRef="#br0" timeOffset="149848.0066">20664 17614 330 0,'-1'3'33'0,"-10"4"-27"15,5-7 1-15,6 0 10 16,0-1-14-16,8-6-1 15,6-4 2-15,4 0-3 16,6-3 0-16,5-2-1 16,8-2-1-16,4-5 3 0,5-2-1 15,5-3-2-15,1 2 3 16,0-2-11-16,-2 2 5 16,-3-2-25-16,-2 6 36 15,-3 1-2-15,-6 4-2 16,-6 2-3-16,-6 3 4 0,-2 3-4 15,-5 4 1-15,-3-1-2 16,-4 6-3-16,-4 0-33 16,-4 0-38-16,-2 0-19 15,0 7-80-15</inkml:trace>
  <inkml:trace contextRef="#ctx0" brushRef="#br0" timeOffset="150144.84">20936 17578 110 0,'-22'10'116'0,"0"0"-87"16,5-5-7-16,2-2 7 16,4 2-8-16,3-4-9 15,4-1 5-15,0 0 16 16,4 0-10-16,0-4-5 0,4-3-14 15,6-6-4-15,9-2-2 16,2-5-1-16,9-3 7 16,4-4 6-16,5-3-5 15,2-1-3-15,0 3 1 16,1 1-1-16,-3 2 2 0,0 5 0 16,-8 7-17-16,-6 1-46 15,-9 3-108-15</inkml:trace>
  <inkml:trace contextRef="#ctx0" brushRef="#br0" timeOffset="153707.2797">19582 16665 397 0,'-4'-4'34'0,"1"-6"-20"0,-2-1-3 15,5 0-9-15,0 2 0 16,0 0 2-16,0 4-4 16,0 0 1-16,0 1 0 15,0 2 0-15,0 1-1 16,0 1 0-16,0 0-2 15,0 0-1-15,0 0-1 0,0 7 3 16,6-1 1-16,-4 6-1 16,2-2 0-16,-1 3 1 15,2 2-2-15,1 3 1 16,1 1 0-16,0 4 1 16,0 0 0-16,4 5-1 15,-2 1 1-15,0 1-1 16,2 4 1-16,0-2 0 0,-1 4 0 15,1-4 0-15,0 4 0 16,0-4-1-16,-1 2 3 16,2-2-2-16,-4 0 0 15,3 0 0-15,0-4 0 0,0 3 0 16,-3-2 0-16,2-4-1 16,0 1 3-16,-1-2-3 15,1-5 2-15,0 1-2 16,1-1 1-16,-2-1 0 15,2-4 0-15,-3 3 0 0,-1-4 0 16,3 3 1-16,-5-5 0 16,2 2-1-16,-2-3 3 15,2 1-2-15,-2-3 0 16,-2-2 1-16,2 1-1 16,-3-1 1-16,2 0-1 0,1-1 0 15,-3 0 0-15,1-2-1 16,2 1 1-16,-4 1-1 15,3-2 1-15,-1 0-2 16,1 0 2-16,-3 0-1 16,1 1 0-16,2-2 0 0,1 2 1 15,-3 0-2-15,4 0 2 16,-3 2-1-16,3 1 0 16,0 3 0-16,6-1-1 15,-5 4 2-15,2-2 0 16,1 3-1-16,1 1 0 0,0-1 0 15,-1 0 1-15,2 1-1 16,2-5 1-16,-1 5 0 16,1-5-1-16,2 2 0 15,0-2 1-15,1-3-1 16,2 1 1-16,1 2 1 16,3-5-1-16,4-2-1 0,-1-1 2 15,8 0-1-15,0-2-1 16,2 0 1-16,1 0-1 15,4-9 0-15,1 2 1 16,2-2-1-16,4-3 0 0,-2-1 0 16,8-1 1-16,0-2-1 15,-1 0 0-15,1-6 0 16,0 3 0-16,-1-1-1 16,-2 0 0-16,-2 1 3 15,-3-1-2-15,0 2 1 16,0 1-1-16,-4-1 0 15,0 1 0-15,-1 4 0 0,-4-2 0 16,-3-1 0-16,-5 2 0 16,-4 0 1-16,-6-1-1 15,-2-2 1-15,-5 5-1 16,0-6 0-16,-4-2 1 0,-3 2 0 16,1-4 1-16,-3 1-1 15,-3-6 0-15,0 3 0 16,0-2 1-16,0-1-2 15,0 1 1-15,0-1 6 16,-5-3-1-16,0-1-3 0,-4-1-2 16,-1-2 0-16,0-1 0 15,-5-1-1-15,3-3 1 16,-2-1-1-16,-1 1 2 16,1-2-2-16,1 3-1 15,-1 3 2-15,1-1-1 16,-1 2 4-16,1 1 2 0,-1 0-1 15,0 1-3-15,-1 0 3 16,1 0 1-16,-2 2-4 16,2-3-1-16,-1 3-1 15,-1-4 0-15,0 4 1 16,2-2-1-16,1 1 0 0,-3 3 1 16,1 3-1-16,3-2 0 15,-3 4 0-15,3 4-1 16,-5-3-3-16,3 2 2 15,-2 5-1-15,3-3 1 16,-2 3 2-16,0 0-1 0,-1 0-2 16,0 3 0-16,-1 1-1 15,0 2 1-15,-3 0-1 16,0 0 3-16,-1 4-1 16,-3 0 0-16,-1 3-4 15,-4-2-2-15,0 4-2 16,-5 0 5-16,0 0-1 0,-5 0 1 15,0 0 1-15,-5-1 0 16,3 2-2-16,-5 6 4 16,4-1 2-16,-1 0 0 15,-1 6 2-15,2-3-5 16,-5 8 3-16,2 1 1 0,-6 3-1 16,5 4-1-16,-4 5 1 15,0 7 0-15,-1 3 0 16,1 8 1-16,-2 8-1 15,3-1 0-15,-1 8 0 0,2 4 0 16,1 3-7-16,-1-4-115 16,-1-4-50-16</inkml:trace>
  <inkml:trace contextRef="#ctx0" brushRef="#br0" timeOffset="154582.5962">19745 16030 20 0,'-4'-16'148'0,"3"2"-180"0,-3 0-23 15</inkml:trace>
  <inkml:trace contextRef="#ctx0" brushRef="#br0" timeOffset="154629.4351">19734 15937 3 0</inkml:trace>
  <inkml:trace contextRef="#ctx0" brushRef="#br0" timeOffset="157535.4797">19706 15762 146 0,'-4'-5'-40'15,"1"0"-6"-15,1-1 42 0,-1 1 14 16,3-2 40-16,0 2-22 16,0-5-5-16,0 5-3 15,0-4 0-15,0 1 4 16,0 0-1-16,0 0 12 15,0 2-13-15,-2-1-5 16,1 0-6-16,-3 0-4 0,2 2 0 16,-1-1-3-16,-1 2 0 15,3 1 6-15,-3-1 5 16,3 1-3-16,-1-1-2 16,2 1-4-16,-4-1 0 15,4 2 1-15,0-2 5 16,-1 3-3-16,1-1-1 0,0 2-2 15,0 0-4-15,0 0-1 16,0 0 0-16,0 0-2 16,0 0-2-16,0 0-1 0,0 7 3 15,0 4 0-15,0-1 0 16,5 7-2-16,2 1 3 16,-2 1 0-16,4 4-1 15,-1 2 2-15,-1 4-2 16,-2 1 1-16,0 4-1 15,0 2 1-15,1 1 0 0,-2 2 0 16,1-2 0-16,-1-2 1 16,-1-3 0-16,0-5-1 15,-1-6 1-15,-2-5-1 16,2-5 0-16,-2-1 0 16,2-6 0-16,-2-1 2 15,0 0-2-15,0-2 3 0,0-1 5 16,0 0 6-16,0-1 6 15,-2-9-5-15,-3-4-11 16,0-4-2-16,-2-5-1 16,-1-3-1-16,-1 0 0 0,0 0 1 15,2 1-1-15,-1-2 0 16,1 1 2-16,0-2-2 16,1 0 1-16,-4 3-1 15,1-2 0-15,0 2 0 16,-1 2 2-16,0 1-2 15,2 3 1-15,-1 5 2 0,1 0-1 16,3 3 0-16,0 4-1 16,1 0-1-16,1-1 0 15,-1 5 1-15,4-3-1 16,0 1 0-16,0 2 0 16,0-1-1-16,0 0 1 15,0 2-1-15,2-1 0 0,3 1 0 16,6 2 0-16,3 0-2 15,4 0 2-15,5 0 0 16,3 4-1-16,3 3 1 16,-1 4 1-16,1-1 0 0,0 3 0 15,0 1-2-15,0 0 4 16,-3 0-4-16,2 3 1 16,1-1 1-16,-2-2-1 15,-1-1-3-15,-3-1 2 16,-4-3 1-16,1 0 1 0,-3-2 0 15,-3-1-1-15,-4-5 2 16,0 1-1-16,-3-1-1 16,-4-1 3-16,3 0-1 15,-5 0-2-15,1 0 5 16,-2-3-2-16,2-4 6 0,-2-5-1 16,0-3-3-1,2 1-2-15,-2-4-1 0,1 0-1 16,-1-3 2-16,0-3-1 15,0 2-1-15,0-3 1 16,-1-2-2-16,-5 0 1 0,5 4 3 16,-5-2-1-16,3 2 3 15,-2 0-2-15,0 1-4 16,-2-1 4-16,0 3-5 16,0 1 2-16,0-1 2 15,0 0-2-15,0 3 0 16,-2-3 0-16,0 2 1 0,0-2-1 15,0 3 1-15,0-1 1 16,-2-2 0-16,0 2 2 16,4 2 0-16,-2-2-1 15,0 2-1-15,2 0 0 16,0 0-1-16,-3 2 0 0,5-1-1 16,-2 5 1-16,4-2-1 15,-2 1 1-15,1 2-3 16,1 1 2-16,0 1 2 15,1 4-2-15,-1-2-1 16,3-1 1-16,-2 3 0 0,2-1 0 16,0 4 0-16,0-2 0 15,0 2-2-15,0 0 0 16,0 0 1-16,0 2-4 16,2 7 2-16,6 3 1 15,0 5-1-15,1 4 2 16,1 4-2-16,4 4 1 0,-4 3-1 15,1 0 0-15,2 2 0 16,-5 0 0-16,4-2 0 16,-4 0 2-16,-1 0 0 15,0 0 0-15,1 0-1 0,-3 0-3 16,1 2 2-16,1-4 1 16,-2 3 0-16,-2-3 1 15,3-1-1-15,1-3 1 16,0 1-2-16,-1-2 3 15,2-2-2-15,0 0 1 16,1 1 2-16,-4-5-1 0,0 2 0 16,2-4-8-16,-6-3 3 15,3-2 4-15,-3-2 0 16,-1-2 1-16,0-2 0 16,0-3-1-16,0-1 1 15,0 0 0-15,0-2 2 16,0 0 1-16,0-4 1 0,-6-5-2 15,-4-2-2-15,3-1 1 16,-5-2-1-16,0-3 0 16,-2 3 1-16,1-4-1 15,-1 4 1-15,-1 0 0 0,3 0-2 16,-2 3 2-16,-1 1-1 16,3 1 1-16,-3-1-1 15,2 0-1-15,-2 1 0 16,-1 0 2-16,-2 2-1 15,4-2-1-15,-5 0-1 0,2 2 3 16,-1 0-2-16,2-1 1 16,-1 3 0-16,3 0 0 15,0 1 0-15,0-3 0 16,-1 3 0-16,4 1-1 16,-2-1 1-16,4 1 1 15,1 0-2-15,1-1 1 0,1 2 1 16,0 0-2-16,3 0 1 15,1 2 0-15,0 0 0 16,1 0-1-16,1 0-1 16,0 0-1-16,0 2 1 15,0 4 0-15,0-1 0 0,0 2 1 16,0 0 0-16,0 2 0 16,0 0 1-16,0 2 0 15,0 1 0-15,0 3-1 16,0 0 2-16,1 3-2 15,3 2 2-15,-1 4-2 0,1 0 1 16,-1 3-2-16,5 3 2 16,-4 1 0-16,-1 1 0 15,1 0 2-15,-3-2-2 16,-1 1 0-16,0-5 0 16,0 3 0-16,0-2 0 15,0-4 0-15,0-1 0 0,-3 2 0 16,0-5 0-16,1-2 0 15,-2-2 0-15,3-1 0 16,-1-1 0-16,-3-2 0 16,4-3 1-16,1 0-1 15,-2-5 0-15,0 2 0 0,2-4 0 16,0 0 1-16,-2-1 0 16,1 0 1-16,-1 0 1 15,0 0-2-15,0 0 1 16,1 0-1-16,-3-4-1 15,1-2 1-15,-1-5-2 0,0-1-5 16,2-5 0-16,0-2-13 16,1-6-6-16,1 1 1 15,-2-4 14-15,2-2 8 16,0 0 5-16,0-2-3 16,-2-1 4-16,2 2-1 0,0-1 2 15,0-2 0-15,0 4-3 16,0-2-2-16,0 3 1 15,0-2 0-15,2 6-1 16,0 2 1-16,-1 0 2 16,3 5 0-16,-1 4 3 15,-2 2 2-15,3 2 4 0,-2 4-7 16,1 2-3-16,0 0-1 16,4 1-1-16,-1 3-1 15,3 2-1-15,3-2 0 16,1 0 1-16,3 7-1 15,3 1-2-15,0 4 1 0,3 1 1 16,3 4 1-16,0-2 1 16,3 3-1-16,-1 2 2 15,4 0-1-15,-3 1 0 16,1 2 0-16,-2 3 1 0,-1-5-1 16,-1-2 0-16,-6 1 0 15,-1-4 0-15,-2-3 1 16,-3-2-1-16,-2-3 0 15,-2-2 1-15,-2-3-2 16,-2 1 1-16,1-4 1 16,-5 0 2-16,3 0 6 0,-4-11 16 15,0-3-3-15,0-8-10 16,0-2-6-16,-5-5-5 16,-2-2 1-16,0-2-1 15,-6-2 0-15,2 2-1 16,-2-5 0-16,-1-1 1 0,-1 0-1 15,0-1 3-15,-4 0-3 16,4-3 1-16,-4 2-4 16,2 1-1-16,-3 1 4 15,2 0 2-15,2 5-3 0,-3 0 1 16,4 5 1-16,-4 2-3 16,5 6-13-16,-2 4-12 15,0 2-4-15,1 6-31 16,-2-2-95-16</inkml:trace>
  <inkml:trace contextRef="#ctx0" brushRef="#br0" timeOffset="159363.6867">19522 16595 156 0,'-16'2'27'15,"4"-2"-3"-15,-2 0 9 16,0 0-6-16,6-2-17 16,-5 1-5-16,4-1-3 0,0 0-1 15,4 0-1-15,-3 0 8 16,6 2 5-16,-1 0-2 16,1 0-3-16,2-2 0 15,0 1-1-15,0-3-5 16,0-1 3-16,7-4-6 0,6-2 1 15,1-5 2-15,8 0 1 16,2-7 3-16,3-1-3 16,5-2 3-16,2-3 1 15,2-3 0-15,5-4 0 16,2-1 0-16,3-2 3 0,7-4-3 16,-1-3 3-16,1-1-4 15,7 1-2-15,1-2-1 16,0-2 2-16,2 4-4 15,3-4 0-15,3 4-1 16,2 1 1-16,1 0-1 16,-3 6 1-16,-4 5-6 0,-6 5 11 15,-8 6-4-15,-5 7-2 16,-14 4-50-16,-13 3-98 16</inkml:trace>
  <inkml:trace contextRef="#ctx0" brushRef="#br0" timeOffset="160723.2526">18964 15859 290 0,'0'13'41'0,"0"2"-40"16,0 3-3-16,-2 7 2 16,1 7-2-16,1 4 1 15,0 9 2-15,3 5-2 16,9 5-1-16,7 9-3 0,1 2 3 15,7 7 2-15,12 3-1 16,0 7 1-16,6 1 0 16,0 7-1-16,3 3 3 15,1 6 1-15,-5-2 0 16,2 0-3-16,-4-3 1 16,2-6-1-16,-1-7 8 0,-1-9 6 15,0-5 7-15,-1-8-3 16,0-8 1-16,1-8-3 15,3-4-3-15,-3-6-4 0,2-4-4 16,2-2-2-16,-2 3-1 16,-1 1-2-16,-1-4-47 15,-10-4-82-15</inkml:trace>
  <inkml:trace contextRef="#ctx0" brushRef="#br0" timeOffset="161426.3129">20310 17758 221 0,'10'0'25'16,"0"0"-6"-16,8 0 15 15,2-2-13-15,5-6 2 16,7-2-9-16,6-4-5 16,5-2-3-16,5-1-3 0,6-5 1 15,4 1-1-15,5-7-1 16,0 0 0-16,1-3-2 15,-3-2 2-15,2-1-2 16,-2-1 1-16,-7 0 0 16,0 3 0-16,-4 2 0 0,-6 4-5 15,-7 4 9-15,-3 5-8 16,-8 2 0-16,-9 6-7 16,-2 3-2-16,-8 5-3 15,-6 1-14-15,-1 0-35 16,-1 6 14-16,-11 6 9 0,-7 1-92 15</inkml:trace>
  <inkml:trace contextRef="#ctx0" brushRef="#br0" timeOffset="161926.2874">20591 17758 245 0,'-27'15'64'16,"2"-5"-45"-16,5-1-3 16,6-2-11-16,2-1-1 0,5-3-3 15,4 0 1-15,1-1-1 16,2-2 5-16,0 0-5 16,2 0 4-16,11 0-2 15,3-3-2-15,7-4 3 16,6-4 0-16,5-5-1 0,2-5-1 15,5-4 6-15,4-7 10 16,3-2-1-16,1 0-5 16,2-4 2-16,0 4-7 15,1-1-4-15,-3 6-1 16,-4 2-1-16,-6 6 1 16,-3 5-2-16,-6 2 0 0,-3 6 0 15,-5 2-3-15,-5 2-6 16,-3 4-4-16,-4-2 7 15,0 2 3-15,-5 0-1 16,-3 0-2-16,-2 0 2 16,0 0 2-16,0 0 3 0,0 0-2 15,0 0-6-15,0 0 5 16,0 0 0-16,0 0 2 16,0 2 1-16,0 4 0 15,0-1-1-15,0 2 1 16,0-3-15-16,0 5-19 0,0-8-41 15,0-1-52-15</inkml:trace>
  <inkml:trace contextRef="#ctx0" brushRef="#br0" timeOffset="163457.4306">19885 14619 269 0,'-20'-14'22'16,"-2"-2"-12"-16,0 5 12 15,-4 2-4-15,3 2-10 0,-4 2 0 16,0 3-2-16,0 2-3 15,-6 0 0-15,-2 14-8 16,-6 7-1-16,-8 14-9 16,-4 5 0-16,-3 10 8 0,-2 7-1 15,1 7-1-15,1 1 7 16,2 8 3-16,2 0-2 16,2 6 1-16,2 8 0 15,4 9-5-15,1 2 13 16,3 6-8-16,4 3 0 15,4 2 0-15,3 0 0 0,10-4 0 16,8 0 5-16,9-3-3 16,2-8-1-16,20-3 2 15,11-4-4-15,6-5 5 16,10-1 2-16,10-3-1 16,4 2-1-16,6 1-3 15,1-5 0-15,4 1 1 0,2-2-1 16,-1-7 0-16,2 0 0 15,6-6 0-15,-1-1-1 16,0-6 1-16,3-2-1 16,2-4 0-16,0-3 1 0,5-5-1 15,1-8 0-15,3-5 0 16,5-9 2-16,0-6-1 16,3-4-1-16,-2-9 1 15,3 0 0-15,-1-9-1 16,0-11 0-16,1-8-8 15,-4-8-1-15,3-7-12 0,-5-9-12 16,-2-4 3-16,-4-9 17 16,-4-4-4-16,-4-8 9 15,-10-5 6-15,-5-1 4 16,-7-5 4-16,-10 0 1 16,-9-1 10-16,-3 4 2 0,-12-1-8 15,-5-1 6-15,-5-1 0 16,-3-6-11-16,-6-2 1 15,-3-4-1-15,-5-1 1 16,2 2-1-16,-12 1 4 0,-5 1 19 16,-9 3-1-16,-3 1-2 15,-4 2-8-15,-6 2-7 16,-1 0 3-16,-4 7 5 16,-7-1-3-16,-2 10-8 15,-2 2-1-15,-3 1-1 16,-7 6-3-16,-1 1-1 15,-5 6 0-15,-3 2-1 0,-7 9-2 16,-5 5 1-16,-2 5-3 16,-6 9 2-16,1 6-1 15,-6 3 2-15,0 10-1 16,-6 6-7-16,1 2 1 16,-2 9 4-16,-4 12-4 0,-1 9-1 15,-6 13-3-15,-6 11-4 16,-8 12-7-16,-4 14-9 15,-9 16-1-15,-8 13 1 0,-7 19 8 16,-4 13-3-16,-7 16-36 16,-7 15 2-16,-3 8-122 15</inkml:trace>
  <inkml:trace contextRef="#ctx0" brushRef="#br0" timeOffset="164801.0813">17303 18111 204 0,'17'-1'-3'16,"7"-8"16"-16,6-4 1 15,10 2-4-15,7 1-2 16,3-2 10-16,5-1-17 16,6 4 2-16,4-4-3 15,6 3 0-15,2-1 0 0,3 0 3 16,1 4 1-16,4-4 2 15,1 2-4-15,2 3 0 16,-1-7-1-16,0 1 1 16,-6 1-1-16,1-2-1 15,-5-1 2-15,-2 0-2 16,-3-3 1-16,3-2 10 0,-6 0 1 16,1-5-4-16,0-1-4 15,-3 0-3-15,-5 4 1 16,-11 1-17-16,-15 3-62 15,-11 2-83-15</inkml:trace>
  <inkml:trace contextRef="#ctx0" brushRef="#br0" timeOffset="165254.1759">17841 18104 136 0,'-22'0'30'0,"3"0"-2"15,1 0-9-15,6 0 5 16,3-1 13-16,-1-3-14 15,5 2-5-15,0-2-3 16,3 4 1-16,2-1-4 0,0-1-2 16,0 2-6-16,9-2-7 15,11 1 0-15,7-3 5 16,9-2 1-16,10 1 0 16,11-4-2-16,8 1 1 15,4-4 0-15,8 2 1 0,4-4 0 16,4 0-2-16,0-3-1 15,5 1 2-15,0-3-1 16,1 1-1-16,-1 0 1 16,2 2 0-16,-6 2 0 15,-3 7 1-15,-1 3-2 0,-4 4-1 16,-9 7 0-16,-6 11-16 16,-12 0-114-16</inkml:trace>
  <inkml:trace contextRef="#ctx0" brushRef="#br0" timeOffset="167785.3738">15082 16672 444 0,'0'-3'19'0,"0"-9"-9"0,0 6 2 16,0 2-2-16,0 2-4 15,0 2-6-15,0 0-2 16,7 6-2-16,3 8 1 16,9 9 1-16,2 8 1 15,4 6-1-15,2 9 3 16,0 6-2-16,-2 2 2 0,-3 1-1 16,-3-3 1-16,-2-6-22 15,-2-10-33-15,-8-16-41 16,-6-17-122-16</inkml:trace>
  <inkml:trace contextRef="#ctx0" brushRef="#br0" timeOffset="167957.2029">15148 16588 551 0,'-13'-18'10'0,"2"0"0"0,5 6-7 15,6 5-1-15,0 3-2 16,12 0-48-16,11 3-60 16,4-1 19-16,4 2-91 0</inkml:trace>
  <inkml:trace contextRef="#ctx0" brushRef="#br0" timeOffset="168566.5423">15864 16891 399 0,'5'-10'24'0,"-3"-6"-4"15,-2-2-12-15,0-4 3 16,0-1 3-16,-2 2 0 16,-6-4-5-16,-3 2-6 15,-2 3-1-15,-2 2-1 0,1 4 3 16,1 3-1-16,-2 6-1 16,1 5-2-16,-1 0-1 15,1 7-1-15,0 13-1 16,3 5 1-16,2 1 2 15,2 10-2-15,7-2-1 0,0-2 3 16,7-5 0 0,9-9-9-16,2-6 1 0,5-8 0 15,5-4 1-15,-1-8 1 16,0-9 0-16,-1-7 5 16,-3-2-2-16,-4-6 3 0,-7-2 2 15,-7-2-2-15,-5-3 1 16,0-2 0-16,-9-1 13 15,-7 2-4-15,-3-2 0 16,-1 5 2-16,-2 3-3 16,3 7-1-16,0 8 12 15,5 3-17-15,3 7 3 0,2 4-3 16,4 5 0-16,1 5-7 16,4 13 0-16,0 8 2 15,11 12 1-15,11 10 0 16,7 8-1-16,10 6-23 15,5 6-8-15,7 1-14 0,0-2-40 16,-2-7-78-16</inkml:trace>
  <inkml:trace contextRef="#ctx0" brushRef="#br0" timeOffset="168816.5307">16441 17191 414 0,'0'-19'48'15,"-13"-12"-11"-15,-5-5-18 16,-7-11 0-16,-5-7 2 0,-4-9-8 16,-6-6-5-1,2-4-3-15,-1-2-4 0,6 0-1 16,5 5 1-16,2 4-1 16,9 4 1-16,0 5-1 15,9 7 0-15,2 6 0 16,6 2-14-16,0 6-34 0,12 2-24 15,9 8-31-15,-4 4-73 16</inkml:trace>
  <inkml:trace contextRef="#ctx0" brushRef="#br0" timeOffset="168988.3802">16105 16713 309 0,'-7'9'115'0,"4"-6"-84"0,1-3-12 16,2-1-12-16,10-4-7 15,10-7-10-15,7-3-21 16,8-7-30-16,2-6-73 16</inkml:trace>
  <inkml:trace contextRef="#ctx0" brushRef="#br0" timeOffset="169238.3607">16497 16722 340 0,'-6'3'107'16,"2"-3"-59"-16,1-5-35 15,3-4-8-15,0-1-3 16,1-3-2-16,13-3 0 16,1-2-1-16,7-1-4 0,3 1-35 15,1 2-22-15,-5 1-17 16,-3 6-83-16</inkml:trace>
  <inkml:trace contextRef="#ctx0" brushRef="#br0" timeOffset="169363.361">16560 16870 210 0,'-10'21'26'0,"10"-10"35"16,0-7-35-16,20-4 2 15,16-11 6-15,7-21-28 16,12-24-121-16</inkml:trace>
  <inkml:trace contextRef="#ctx0" brushRef="#br0" timeOffset="177144.2954">13565 7696 111 0,'-1'0'12'0,"1"0"-3"16,0 0-5-16,0 0 0 16,0 0-2-16,0 0-1 0,0 0-3 15,0 0 6-15,0 0 23 16,0 0-7-16,6-3-1 16,-1-1 10-16,4-3 6 15,-1 2-19-15,4 2-8 0,-2-3-5 16,2 1-1-16,2 1 0 15,-4-1 2-15,1-3 6 16,0 5 1-16,-2-4 1 16,4 2 3-16,-3-1-8 15,2 1-3-15,3-1-2 0,1 3-1 16,6-2 0-16,-2 0-1 16,5-1 0-16,-1-1 0 15,4 0 2-15,-5 1-2 16,2-1 1-16,-1 2-1 15,-3-1 0-15,6 0 0 16,-3-2 1-16,3 3 0 0,5-2-1 16,-3 0 1-16,6 1-1 15,-2-1 0-15,2 2 1 16,5 0-1-16,2-1 0 16,-3-1 1-16,2 1-3 0,-1 3 5 15,1-2 0-15,0-1-2 16,-1 1 1-16,3 1-2 15,0 1 1-15,2-1-1 16,1 1 1-16,-2 1-1 16,0 0 0-16,3 0 0 15,-2 2 0-15,0 0 0 16,-2-2 0-16,0 2 1 0,2 0-1 16,-4 0 1-16,3 0-1 15,-1 2 0-15,-1 4 0 16,2-1 0-16,0 0 0 15,-2 0 0-15,1-1 0 16,-2 0 1-16,-1-1-1 0,1 3-1 16,0-3 1-16,1-1 1 15,-1 3 0-15,6 1-1 16,-1-1 2-16,3 0-2 0,1 2 0 16,4-3 1-16,0 2-1 15,2-3 0-15,-1 1 1 16,2-3-1-16,1 1 0 15,0 0 1-15,1 0-1 16,0-1 0-16,4 1 0 16,2 0 0-16,-2 0 0 15,3-2 2-15,-2 4-2 0,3-4 0 16,0 3 0-16,-1 1 0 16,2-1 0-16,2 1 0 15,1-1 0-15,-2 2 0 16,5-1 0-16,2 0 1 15,-1 1-1-15,4-1 0 0,-2-1 0 16,2 1 1-16,0-1-1 16,-3 3-1-16,-1-1 1 15,-1-1 1-15,-1 1-1 16,-1 2 0-16,2-1 0 0,-1 1 0 16,3-2 0-16,-3 2 1 15,2 0-1-15,3-1-1 16,-5-3 2-16,7 5-1 15,-5-5 0-15,2 4 0 16,0-3 1-16,-3 1-1 16,-1 0 0-16,1 0 0 15,-4 1-1-15,0-2 2 0,2 1-2 16,-3-3 2-16,-1 3-1 16,3-2 1-16,3 1-1 15,-2 0 0-15,-1-2 0 0,4 2 0 16,-2-3 0-1,-3 1 1-15,-1-2-1 0,0 0-1 16,-2 0 2-16,-3 0-1 16,4 0 0-16,2 0 0 15,3 0 0-15,-2 0 0 0,1 0 0 16,2 0 0-16,-1 0 0 16,1 0 0-16,-4 0 1 15,0 0-2-15,-2 0 1 16,-1 0 0-16,-2-3 0 15,-3-1 0-15,0 0-1 16,-5 4 3-16,0-2-3 0,-3 2 1 16,-2 0 0-16,-4 0 0 15,-2 0 0-15,-4 0 0 16,-2 0 1-16,-4 0-1 16,-4-1 0-16,-3-2 0 15,0 2 0-15,-2-1-1 0,1 2 1 16,1-1 0-16,1-2 1 15,-1 3-2-15,-2-1 3 16,-2 1-2-16,1-4 0 16,-4 2 0-16,-5-3 2 15,0-1-1-15,-3-2-1 0,-1 1 2 16,1-4 5-16,-2-2-3 16,1-1 1-16,-1 0-4 15,1-2 0-15,-1-2-1 16,1-2 1-16,-4 1-1 15,0-3 0-15,1-1 1 16,-2-2-2-16,1 0 2 0,-2 0 1 16,0 0-2-16,1-2-2 15,-3 1 4-15,0-1-2 16,0 0 1-16,1-1-1 16,-1-1 0-16,-1 2 0 15,0-1 0-15,-2 1 0 16,-1-2 0-16,-1 3 1 0,0-1-1 15,0 0 0-15,0 2 0 16,0 2 0-16,0 1 0 16,0 1 0-16,0 2 1 15,0-1-1-15,0-2 0 0,0 5 0 16,-1-5 0-16,-3 3 0 16,-2-3 0-16,-3 2 1 15,2 3 1-15,-1-3 1 16,-4 6-2-16,3-2 0 15,-3 1 0-15,-1 1 0 0,3 2 0 16,-3-1-1-16,-1 2 1 16,2 0-2-16,-7 2 2 15,3-4-1-15,-2 5 0 16,0-4 0-16,2 3 0 16,-4-1 1-16,0 0-1 0,1 1 0 15,-5-3 0 1,-1 1-1-16,0 3 2 0,-2-2-1 15,-3 2 0-15,1-1 0 16,0 0 0-16,-3 2 0 16,0-1 1-16,0-1-2 0,-2 2 1 15,0 1 0-15,2-1 0 16,-4-2 1-16,4 3-1 16,-2 1 0-16,0 0 0 15,-2-5-1-15,0 3 1 16,-6 0 0-16,2 2 0 15,-6-2 0-15,-2 1 1 0,-2 2-1 16,-6 0-1-16,4 0 2 16,-4 2-1-16,-1-2-1 15,-4 1 2-15,3 2-1 16,-5-3 0-16,-1 2 0 16,-2-2 0-16,-2 4-1 0,1-3 2 15,-5 1-1-15,2 0 0 16,-3 1 0-16,-1-1 0 15,0 0 0-15,0 0 0 16,-1 0 0-16,-4 2 0 16,-5 0 2-16,-4 0-4 0,0 0 2 15,-6 0 0-15,-1 0 2 16,0 0-2-16,2 0 0 16,-2 0 0-16,-3 2 0 15,1 0-2-15,0-2 2 16,1 2 2-16,0 0-4 15,1-2 4-15,-1 0-2 0,2 0 0 16,-1 0 0-16,4 0 0 16,-1 0 0-16,0-6-6 15,6 1 4-15,-1-2 2 16,3 0 0-16,0-3 0 0,-2 0-1 16,3 1 1-16,-2 0 0 15,0 0 0-15,2-1 0 16,-2 0 0-16,2 0 0 15,5 2 0-15,-3 0-1 16,1-1 1-16,-2 1 0 16,-1 3 0-16,3-2 0 0,-1 0 1 15,2 4-1-15,-2-3 0 16,4 2 0-16,-2 3-1 16,2-1 3-16,0-2-4 15,-3 4 3-15,2-1-1 16,0 1-3-16,0 0 4 0,-2 1-1 15,3-1 0-15,-2 0 0 16,0 0 0-16,2 2 0 16,-1 0 0-16,-5 1 0 15,0 3 0-15,2-2 1 16,-1-1-1-16,2 2 0 16,1-1 0-16,0 1 0 0,2-1-1 15,5-3 2-15,-1 3-2 16,2-2 2-16,3 2-1 15,2-3 0-15,5 3 0 16,1-1 0-16,5 1 0 0,1-2 0 16,6 1 0-16,0 0-1 15,4 0 1-15,1-1 0 16,3 1 0-16,3 2 0 16,1 1 0-16,4 1 0 15,-1 0 0-15,4 4 0 0,-1-2 0 16,-1 1-1-16,3 7 1 15,-1-2-1-15,-2 5 1 16,2 2 0-16,2 3-1 16,5 1 0-16,-2 5 0 15,8 0 1-15,0 3-1 16,3 1 1-16,4-1 0 0,2 2-1 16,4 2 2-16,3 1-1 15,0 2-1-15,0 5 2 16,1-3-2-16,8 2 1 15,8-2 0-15,0-1 0 16,3-2 0-16,7-3 0 0,6-2-1 16,4-2 1-16,2 1-2 15,7 0 4-15,0 2-1 16,-1-1-1-16,-4 7 0 16,-7 0 1-16,-5 6-1 15,-12 2-20-15,-12-5-109 16</inkml:trace>
  <inkml:trace contextRef="#ctx0" brushRef="#br0" timeOffset="185565.9274">12216 7404 84 0,'0'-2'46'0,"0"-1"-6"16,-2-1-14-16,2 0-11 0,0 1-2 16,0-1-2-16,0 1-2 15,0-3-2-15,0 3 0 16,0-1-3-16,0 3-2 15,2-1-1-15,3 0-5 16,2 2-7-16,2-2 7 0,4 2 0 16,-1 0 5-16,5 0 1 15,0 0-2-15,0 0 0 16,-2 0 2-16,4 0-2 16,3 0 1-16,-2 0-2 15,1 2 3-15,2 2 0 16,0-3 0-16,-1 1 1 0,1 2 0 15,-1 1 2-15,-1-2-4 16,2 5 4-16,-1-3-3 16,-1 2 0-16,4-2-1 15,-3 1-1-15,2-1 1 16,-3-1 1-16,2 1 3 16,-1-3 1-16,0 0 3 0,-1-2 10 15,2 1-13-15,-1 1-3 16,2-2-2-16,-3 2 0 15,-1 0 1-15,-3 1-2 16,-4 1-2-16,-2 2-52 0,-6-3-41 16</inkml:trace>
  <inkml:trace contextRef="#ctx0" brushRef="#br0" timeOffset="186065.8714">12216 7502 219 0,'0'0'28'15,"0"0"7"-15,9 0-30 16,6 0-7-16,2-1 4 16,8-1 2-16,6 2-3 15,1-4 2-15,4 2-1 16,3 0 0-16,3-1 1 0,-1 1-2 16,2 0-1-16,-3-1-1 15,2 3 1-15,-4-2 1 16,-2-2 0-16,0 4 0 15,-7 0-2-15,-6 0-21 0,-7 0-57 16,-2-3-74-16</inkml:trace>
  <inkml:trace contextRef="#ctx0" brushRef="#br0" timeOffset="188628.3186">24708 11991 332 0,'0'-12'11'16,"0"-2"6"-16,0 3 5 15,3 1-3-15,-3 4 2 16,0 1-4-16,0 4-5 16,0-2-1-16,2 3-9 0,1 0-4 15,-1 11-2-15,-1 7 2 16,3 10 1-16,-3 8 1 15,-1 7 0-15,0 7 1 16,0 0 1-16,0 0-1 0,0-3 2 16,2-2-3-16,5-5 0 15,2-3 0-15,4-2-2 16,-1 1-15-16,-2-2-25 16,-5-6-70-16,-5-6-28 15</inkml:trace>
  <inkml:trace contextRef="#ctx0" brushRef="#br0" timeOffset="188925.1312">24665 12700 415 0,'-2'0'4'16,"2"0"1"-16,0 0-2 15,0 0-8-15,0 0-1 0,4 0 12 16,6 0-6-16,3 0-1 16,3 0 1-16,2 0 1 15,2 0-1-15,0-2 1 16,-2-3-3-16,1-4 8 16,0-4-6-16,-2 1 2 15,3-1-2-15,-2-3 0 0,-4 0-44 16,-2 2-68-16,-7-1-73 15</inkml:trace>
  <inkml:trace contextRef="#ctx0" brushRef="#br0" timeOffset="189300.0938">24428 13062 346 0,'0'0'48'16,"0"0"-33"-16,-2 0 1 0,2-2-11 15,0 2-4-15,0 0 1 16,0 0-4-16,0 0 2 15,0 2-1-15,4 5 1 16,3 4 0-16,0 1 0 16,2 4 0-16,2 0 1 15,2 2-2-15,-5-3 0 0,3 0 1 16,0-2 0-16,0-4 0 16,2 0 0-16,-1-4-6 15,0-3 2-15,8-2 3 16,-4-2-2-16,-3-10-46 0,-2-5-75 15</inkml:trace>
  <inkml:trace contextRef="#ctx0" brushRef="#br0" timeOffset="189487.579">24358 13203 385 0,'-7'3'37'16,"7"-3"-17"-16,17-3-23 16,9-8 5-16,4 1-1 15,4-4-20-15,4-4-87 0,-8-2-152 16</inkml:trace>
  <inkml:trace contextRef="#ctx0" brushRef="#br0" timeOffset="189659.4556">24816 13060 408 0,'7'9'24'0,"0"0"-26"16,3 3 1-16,0 10 1 16,2 1 2-16,0 2-2 0,-4 4 2 15,-1 1-3-15,-1-5-39 16,-3-7-92-16,1-12 25 15</inkml:trace>
  <inkml:trace contextRef="#ctx0" brushRef="#br0" timeOffset="189940.6742">25039 12721 437 0,'0'-2'6'16,"-2"0"7"-16,2 2-7 15,0 2-15-15,0 12 8 16,3 4 0-16,4 4 1 0,1-1 1 16,1 2-2-16,1-3 1 15,3-4-3-15,0-2-1 16,5-3 2-16,1-6-2 15,-1-3-2-15,6-2 0 16,-7-3-38-16,-3-14-85 0</inkml:trace>
  <inkml:trace contextRef="#ctx0" brushRef="#br0" timeOffset="190128.1581">25089 12816 318 0,'-6'5'91'0,"4"-5"-52"16,0 0-21-16,2 0-1 15,2 0-5-15,13-4-12 16,7-3 0-16,10-2 0 0,9-5-19 16,0-2-59-16,3-2-119 15</inkml:trace>
  <inkml:trace contextRef="#ctx0" brushRef="#br0" timeOffset="190425.0229">25539 12700 305 0,'4'0'71'15,"-4"0"-59"-15,4 0-8 0,1 0-3 16,-1 3 2-16,1 1-6 15,0 5 0-15,1 2 4 16,-6 3-2-16,0 2 2 16,0 0 0-16,0 2 1 0,-7-2-2 15,0 0 2 1,1-4-2-16,5-2 2 0,1-4-1 16,0-4-1-16,12-2-3 15,11 0 4-15,10-12 0 16,8-8 2-16,4-5-29 15,1-5-154-15</inkml:trace>
  <inkml:trace contextRef="#ctx0" brushRef="#br0" timeOffset="190815.6249">25943 12110 427 0,'-2'-6'5'0,"1"4"3"0,1 2-7 16,0 8-9-16,1 9 6 16,6 6 3-16,1 4-1 15,3 0 0-15,2-1-1 16,-3-2-1-16,4-5-2 16,1-5 3-16,-3-1 1 0,1-2-1 15,1-6 1-15,0-1-4 16,1-2-12-16,2-2-16 15,-2-2-39-15,0-7-26 16,-1-8-102-16</inkml:trace>
  <inkml:trace contextRef="#ctx0" brushRef="#br0" timeOffset="191018.7352">25900 12266 390 0,'-6'4'31'0,"4"-4"1"15,2 0-12-15,2-4-11 16,13-1-14-16,10-2 8 16,9-3-4-16,12-2-37 0,-2-2-33 15,4-4-96-15</inkml:trace>
  <inkml:trace contextRef="#ctx0" brushRef="#br0" timeOffset="191440.5779">26360 12082 401 0,'2'-10'32'16,"-2"2"-1"-16,2 0-11 16,-2 0 9-16,1 3-13 15,1 2-6-15,2 1-7 16,1 0-3-16,-1 2-4 15,2 0-1-15,-1 0 2 0,-2 5-14 16,1 6-7-16,-4 2-3 16,0 5-6-16,0-1 18 15,-4 1 8-15,-1 0 4 16,0-2 4-16,3-2 0 0,2-1-1 16,0-2-2-16,2-1 2 15,5 1 0-15,-2-2 0 16,2 1 0-16,1 3 1 15,-3-2-2-15,0 0 1 16,1-1 1-16,0-1-1 0,6 1 7 16,0 0 4-16,-2 0-5 15,4-1-5-15,-2-2 1 16,-5 0-1-16,-4-1-1 16,-3 1 0-16,-8 0 4 15,-10 6 2-15,-7 1-3 16,-4 6 0-16,-3 3-2 0,-2 5-14 15,3 1-43-15,6-2-63 16,1-3-56-16</inkml:trace>
  <inkml:trace contextRef="#ctx0" brushRef="#br0" timeOffset="194315.4649">24487 13590 293 0,'-5'-10'13'0,"3"4"27"0,-1 0-26 16,3 0 0-16,0 2-9 15,0-2 0-15,0 1-1 16,5-4-8-16,9-2 9 0,6-1-2 16,7-1-2-16,7-3-2 15,7 1 2-15,4-4-2 16,5 3-10-16,-1 2-44 15,-2 0-1-15,-6 2-9 16,-7 0 13-16,-9 4-51 16</inkml:trace>
  <inkml:trace contextRef="#ctx0" brushRef="#br0" timeOffset="194768.5716">25524 13276 185 0,'-27'7'7'15,"-4"-3"-5"-15,2 1 0 16,2 0 6-16,5-1 11 0,8-2 16 15,4-2 7-15,6 0-6 16,4 0 12-16,4-3-26 16,15-10-14-16,10-2-3 15,10-3-3-15,10-3-2 16,5 0 1-16,4-1-16 0,-2 3-21 16,-3-1-29-16,-8 2-40 15,-7 3-61-15</inkml:trace>
  <inkml:trace contextRef="#ctx0" brushRef="#br0" timeOffset="195299.7728">25866 12814 128 0,'0'-6'237'0,"6"-9"-227"0,12-7 3 16,11 1-7-16,7-4 1 16,10 3-4-16,6-1 1 15,7 5-3-15,4 2-1 16,0 2-15-16,-4 1-103 15,-6 3-34-15</inkml:trace>
  <inkml:trace contextRef="#ctx0" brushRef="#br0" timeOffset="198362.0533">12408 14173 371 0,'23'-2'19'15,"-5"-3"-16"-15,2-2 0 16,7 1-3-16,2-1 1 15,1 0 3-15,4 0 4 16,0 0 6-16,2-2-7 0,2 2-4 16,2 1-2-16,-3 1 1 15,-1 2-2-15,1 1 1 16,1 0-1-16,-1 2 0 16,2 0 0-16,0 0 0 0,7 0 0 15,-4 0 0-15,11 2 0 16,-2-2 0-16,1 0 0 15,4 0-1-15,2 0-1 16,1 0 1-16,2 0-1 16,4 0 2-16,3 2 0 15,2-2-1-15,6 0 0 0,-3 0 1 16,6-6 1-16,0-1-1 16,2 2 1-16,2-4-1 15,0 2-1-15,6 1 4 16,2-1-4-16,1 0 2 15,3 0-2-15,2-2 2 16,4 2 2-16,3-2-3 0,0 0 3 16,4 0-3-16,1 2 2 15,-1 0-1-15,1 1-3 16,3 3 3-16,-1-1-1 0,4 3 0 16,0-1 0-16,0 2 1 15,4 0-1-15,-2 0-2 16,-1 2 3-16,2 3-1 15,-1 0 1-15,0-1-1 16,-3 1-1-16,0 2 2 16,-3 1-1-16,-3-2 0 0,0 2 0 15,-3 2 0-15,2-1 1 16,-3 2-1-16,1 0 1 16,2 0-1-16,0 1-11 15,1-1 20-15,1-2-8 16,6 1 0-16,-5-2 0 15,3-2 0-15,2 2 0 16,0-1-1-16,0-2 1 0,1 1-1 16,-1-1 0-16,6 0 0 15,-2-1 1-15,-3 0-1 16,5-3 1-16,-2-1-1 16,2 2 0-16,-3-2 0 0,1 0 1 15,-2 0-1-15,-6 2-1 16,0-2 2-16,-1 0 0 15,-2 0-2-15,0 0 3 16,-6 0 0-16,-4 0-2 16,-4-2 1-16,-8-1 3 15,-6-3-4-15,-4-1 2 0,-9 0-2 16,-6 0 1-16,-7 0-1 16,-4-3 0-16,-7 0 0 15,-4-1 0-15,-5-1 0 16,-1-5 0-16,-3 0 1 15,-3-1-1-15,2-2 0 0,-4-1 0 16,-3-2 0-16,-4-2-1 16,-4-4-2-16,-3 1-4 15,-4-1 9-15,-4-1-2 16,0-2-3-16,-3 0 8 0,0 0-4 16,0-3 4-16,-6-2-4 15,-1 1 1-15,2-5-1 16,-1 4-1-16,0-2 1 15,-1 0 1-15,2-1-1 16,0 3 2-16,1-3 0 0,-1 2-1 16,0-4-1-16,-1-1 10 15,-1 3-1-15,3 1-2 16,-3-1-3-16,0 4 0 16,0-1-1-16,-2 3-5 15,2 0 4-15,-2-2-3 0,-2 4 0 16,2-2-2-1,0 2 5-15,-2 0-1 0,-1 2-2 16,3 3 0-16,-4 0 0 16,1 4 1-16,-3 0-1 15,1 3 0-15,-1 1 1 0,-2 1-1 16,-2 0 0-16,0-1 0 16,-6 4 0-16,-2-1-2 15,-4 2 2-15,-1 1-3 16,-4 3 1-16,-6-1 0 15,0 2-2-15,-6 0 2 16,-1 0 2-16,-5 0 0 0,-2 2-1 16,-5-2 2-16,0 2-1 15,-2 0-1-15,-3-4 2 16,-4 2-1-16,-4 0 0 16,-1-2 0-16,-8-1 0 15,-2 2 1-15,-2-3-1 0,-5-2 0 16,-4 1 0-1,-2 0 0-15,-8 2 0 0,-2-2 0 16,-4 1 0-16,-5 1-1 16,-4-1 2-16,1 2-1 15,-6-1-1-15,-3 1-1 16,0 2-1-16,-5-3 0 0,0 1 0 16,-6 4 3-16,2-6 0 15,-6 4 0-15,1 0 0 16,-3 2 1-16,-3-1-1 15,-2 0-1-15,0 1 1 16,-3 0 0-16,-1 0 0 0,-3 0 0 16,-1 0-1-16,-3 0 1 15,2-1 1-15,-5 1-1 16,3 3-1-16,-1-2 1 16,3 2-1-16,0-2-2 0,0 1-12 15,1 2 5-15,3-1-2 16,-4 0 7-1,-1 0 4-15,2-1 1 0,1 2 2 16,0 3-2-16,4-2 2 16,1 2-2-16,2 0 2 15,2 0-2-15,6 0 0 0,-1 0 0 16,7 0 1-16,-1 4-1 16,7 2-1-16,6 1 1 15,2-1 0-15,6 1 0 16,4 3-2-16,9-2 1 15,6 3 1-15,6 0-1 0,6 1 2 16,3 3-1-16,13 0 0 16,2 2-1-16,12 1 1 15,4 3 0-15,6 0 0 16,7 2-1-16,7 4 1 16,5 3-5-16,4 3 4 0,5 2-1 15,6 4 2-15,0 6-1 16,4 3 0-16,4 2 0 15,4 4 0-15,0 3 2 16,0 2 0-16,5 3 1 16,6 4 0-16,2-1 2 0,-1 2-2 15,3 3 0-15,-1 3 1 16,-1-1-2-16,-1 0 0 16,5 4 2-16,-5 0-3 15,5-3 1-15,0 0-1 16,3-3 2-16,-3-2-2 15,4-5 1-15,0-3-1 0,2-5 2 16,4-5-3-16,4-5 1 16,6-5 0-16,12-6-1 15,9-5 2-15,13-9-4 16,7-11-58-16,8-9-179 16</inkml:trace>
</inkml:ink>
</file>

<file path=ppt/ink/ink44.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6:22.213"/>
    </inkml:context>
    <inkml:brush xml:id="br0">
      <inkml:brushProperty name="width" value="0.05292" units="cm"/>
      <inkml:brushProperty name="height" value="0.05292" units="cm"/>
      <inkml:brushProperty name="color" value="#FF0000"/>
    </inkml:brush>
  </inkml:definitions>
  <inkml:trace contextRef="#ctx0" brushRef="#br0">3193 5522 236 0,'1'-14'13'15,"8"-4"-5"-15,8 2 8 0,2-5-1 16,6-1 9-16,4-1-6 16,3-4 8-16,2 4-9 15,4-4-2-15,0 4-7 16,5 0-3-16,0 1-3 16,5 3-1-16,0-1-1 15,5 4 2-15,-3 4-2 0,-2 1 1 16,-6 5-48-16,-10 3-37 15</inkml:trace>
  <inkml:trace contextRef="#ctx0" brushRef="#br0" timeOffset="2687.5242">4564 6182 217 0,'0'-14'19'0,"-4"-1"0"15,1 1-9-15,-1 3 3 16,3-1-1-16,-4 1 2 15,3 4-4-15,-4 0-7 16,4 4 5-16,0-2 3 16,0 5-9-16,2 0 0 15,0 0-9-15,0 0 4 0,4 0 1 16,6-2 9-16,3-2-2 16,8-2-2-16,6-2-3 15,5-3 4-15,4-2-3 16,5-1 0-16,1 2 0 15,-3-1 0-15,2 1 1 0,-6 1-1 16,-1 5-1-16,-3 5 1 16,-6 1 0-16,-6 7-2 15,-12 11-19-15,-7 0-87 16</inkml:trace>
  <inkml:trace contextRef="#ctx0" brushRef="#br0" timeOffset="4250.5029">11858 6152 218 0,'-18'-13'-8'0,"2"-1"26"16,-2 2-4-16,2-1-7 15,1 2 1-15,0 0-6 16,0 3 0-16,3-1-2 16,-1 2 1-16,0-1-1 15,3 3 2-15,0 3-2 0,0 1 0 16,3-1 0-16,2 2 0 16,1 0 0-16,-2 0 0 15,4 0-2-15,2 0-1 16,0 0-2-16,0 2-4 0,2 1 6 15,8 1 7-15,2 1 3 16,8 2-2-16,3-1 1 16,8 2 0-16,3-2 6 15,5 1-8-15,7 0 0 16,3 0-1-16,7 0 1 16,5 1-1-16,7-1-1 0,4-2-2 15,9 0 2-15,4 1-1 16,1-1 0-16,7 0 0 15,1 1-1-15,4-3 0 16,1 3 2-16,4-4-2 16,2 1 1-16,2 1-1 15,0-4 1-15,0 0-1 0,3 0-1 16,4 0 2-16,2 0-1 16,2 0 0-16,8-4 0 15,-2 1 0-15,0-3-1 0,0-1 1 16,-1 0 1-16,-2 0-1 15,-4-1 0-15,-2 0 1 16,1-1-1-16,-3 0 1 16,1 2-1-16,-5-2 1 15,-1 1-1-15,-6 1 1 16,-9 4-1-16,-3-2-1 0,-12 3 2 16,-7-2-1-16,-8 4 1 15,-9 0-2-15,-9 4 2 16,-13 0-2-16,-10-4-63 15</inkml:trace>
  <inkml:trace contextRef="#ctx0" brushRef="#br0" timeOffset="6250.3642">7353 7191 223 0,'4'-6'-19'0,"-4"-4"32"0,1 3-7 16,-1 4-2-16,4-1 1 16,-4 2-1-16,1 2-2 15,1 0 0-15,2-1-2 16,-1 1 1-16,3 0-1 0,1 0 1 16,4 0-2-16,4 0 2 15,-1 0 0-15,2-2-1 16,3 0 1-16,1-1-1 15,2-1 1-15,-1 0 0 16,4 2-1-16,1-1 0 0,-1 1 0 16,2 1 1-16,2-1-1 15,1 0 0-15,3 0 1 16,1 1-3-16,0-2 3 16,2 0 0-16,3 1-1 15,-3 0 0-15,4 1 1 16,-3-3-1-16,2 2 1 0,5 0-1 15,-3 2-1-15,4-3 1 16,2 3 1-16,7-2-1 16,1 1 1-16,4-1-1 15,7 0 0-15,2 0 0 0,3 0-1 16,-1 0 4-16,4 0-3 16,1 1 0-16,-1 1 0 15,3-2 0-15,-1 2 0 16,-1 0 1-16,2 0-1 15,2 0 0-15,-1 3 0 0,0 3 0 16,2 0 0-16,-2-1 0 16,3 2 0-16,-1 0 0 15,3 2 1-15,0 0-1 16,0 2 0-16,-1-1 1 16,1 1-1-16,0 2 0 15,1-3 1-15,0 3 1 0,4-3-1 16,1 3 8-16,6-3-1 15,-4 1-4-15,4 2-3 16,-1-3 1-16,1 3-2 16,-2 1 1-16,0-1 0 15,3 1 0-15,0-2 2 0,4-1-3 16,-3 2 2-16,3-4-1 16,-1-1-2-16,-1 0 2 15,5 1-1-15,-3-2 2 16,2 0-2-16,3-2 0 15,-3 1 0-15,4-3 0 0,-3-1 0 16,2 1 2-16,-2-1-2 16,1-2 0-16,3 0 0 15,-2 0 0-15,2 0 0 16,2 0 0-16,-2 0 0 16,3-2 2-16,1-1-2 15,-1-2 0-15,1-2 1 0,0 1-1 16,-1-1-1-16,-1 0 2 15,1 0 0-15,2-1-1 16,-2 1 0-16,-1 0 0 16,0 0 1-16,-1 0-1 15,-4 2 0-15,-2-1 0 0,1-1 9 16,-3 0-8-16,-5 3 2 16,-2 1-2-16,-1-2 1 15,-2 1-2-15,0 0 2 16,-6 1-1-16,-3-1-1 15,-2 1 2-15,-6-1-2 16,-5 2 1-16,0-1 10 0,-6-1-5 16,-2 1-3-16,-5-1-1 15,0 0 1-15,-4 1-2 16,-5-1 0-16,-4 3 1 16,-3 1-1-16,-3 0-1 0,-5 0 1 15,-8 0-2-15,-9-16-130 16</inkml:trace>
  <inkml:trace contextRef="#ctx0" brushRef="#br0" timeOffset="8906.643">18761 7156 201 0,'-6'-16'9'0,"-1"1"3"0,1 1 4 15,-2 2-4-15,2 1-1 16,1 4 5-16,0 0-9 16,1 1 0-16,1 3 5 15,0-1 1-15,3 3 7 16,0-1-11-16,0 0-5 0,0 2-7 15,6 0-1-15,8-2 3 16,6 1 4-16,8-3-1 16,6 0 10-16,5-3-2 15,3 0-2-15,2-4 3 16,2 1-2-16,2 1-1 16,-1-1-5-16,-3 4-1 15,-3 2 0-15,-3 4 0 16,-6 0-2-16,-5 0 1 0,-4 9-1 15,-2 2-18-15,-9 1-27 16,-2 1-39-16,0-4-4 16</inkml:trace>
  <inkml:trace contextRef="#ctx0" brushRef="#br0" timeOffset="9391.0032">20118 7224 193 0,'-3'0'15'15,"1"-2"0"-15,-2-2 5 16,4 1-2-16,0 1-4 16,0-2 14-16,0 1-5 15,4-1-17-15,13-1-3 0,7 1 1 16,11-3-4-1,4 2 2-15,11-2-1 0,4 0 0 16,2-2-1-16,0-2 1 16,3 2 2-16,-3-4 18 15,-3 1 1-15,-1 0-4 16,-1 2-6-16,-7 4-6 0,-4 2-5 16,-6 4 1-16,-6 0-1 15,-6 2 1-15,-11 6-2 16,-5 4-68-16,-6 0-31 15,-2-5-14-15</inkml:trace>
  <inkml:trace contextRef="#ctx0" brushRef="#br0" timeOffset="9781.5884">21898 7125 240 0,'-2'0'14'16,"0"0"18"-16,2 0-16 15,0 0-6-15,0 0 11 16,0 0 3-16,2 0-2 0,12 0-19 16,10 0 0-16,8 0-3 15,10 0 3-15,7-1-1 16,0-1 1-16,-1-3-2 16,-4-1-1-16,-5-1 0 15,-8 0 2-15,-8 1-2 0,-7 3 0 16,-5 0 0-16,-5 3 0 15,-6 0-4-15,0 0-74 16,-4 0 28-16,1 3-24 16</inkml:trace>
  <inkml:trace contextRef="#ctx0" brushRef="#br0" timeOffset="10265.9304">24324 7208 139 0,'9'0'139'16,"9"0"-129"-16,1-4-7 0,8 2-3 15,4 2 0-15,8-1 1 16,5-1 0-16,0-2-1 16,9 0 2-16,-1-2-2 15,6 0 0-15,1 1 3 16,5-2 3-16,1 3-3 16,1 0 6-16,2 1-8 0,-1 3 1 15,-5-2 0-15,-1 2-2 16,-3 0 0-16,-7 0-48 15,-3-7-90-15</inkml:trace>
  <inkml:trace contextRef="#ctx0" brushRef="#br0" timeOffset="10625.2995">26703 7159 251 0,'0'0'20'16,"0"0"-5"-16,7 0-6 16,6 0-6-16,5 0-1 15,7 0-2-15,9 0-2 16,5 0 3-16,7 0-44 0,4 0-32 15</inkml:trace>
  <inkml:trace contextRef="#ctx0" brushRef="#br0" timeOffset="10844.0506">28150 7140 256 0,'48'-4'27'15,"1"-4"-13"-15,11 5-12 16,4 2-2-16,2-1-26 16,2-5-222-16</inkml:trace>
  <inkml:trace contextRef="#ctx0" brushRef="#br0" timeOffset="16718.8475">9955 6726 71 0,'-4'0'61'15,"1"0"-53"-15,-3 0-6 16,1 0-3-16,-3 0-17 0,3 0-31 16,-2 0-8-16</inkml:trace>
  <inkml:trace contextRef="#ctx0" brushRef="#br0" timeOffset="16906.2896">9893 6726 77 0,'0'0'27'16,"-1"0"-1"-16,-1 0-3 16,0 0-6-16,2 0-5 0,-1 0 0 15,-3 0 3-15,4-2 4 16,0 2-2-16,0-3 3 16,0 0-1-16,5 0 9 15,6 0-23-15,4-3 3 16,6 0-3-16,0 2 0 0,8-2-1 15,-2 4-2-15,4-7-1 16,-6-3-98-16</inkml:trace>
  <inkml:trace contextRef="#ctx0" brushRef="#br0" timeOffset="24327.7745">8436 7028 260 0,'-2'-15'22'0,"-1"1"-7"0,3-4 6 16,-2 2-5-16,2 2-8 16,0-2-2-16,0 2-3 15,2 1 0-15,-1 2-2 16,1 0-1-16,0 4 1 15,-1 4 0-15,-1-1-1 16,0 3 1-16,0-2 1 0,0 3 1 16,0-1-3-16,0 1 1 15,0 0 0-15,2-2-1 16,5 0-1-16,5-3-4 16,7-4-1-16,6 0 1 15,6-3 11-15,3-5-2 0,3 7-2 16,-3-2-3-16,-5 2 2 15,-6 3 2-15,-6 6-3 16,-10 1-2-16,-7 0-1 16,-12 14 2-16,-17 9-13 15,-15 9 1-15,-10 6-4 0,-10 1-29 16,-10-3-46-16</inkml:trace>
  <inkml:trace contextRef="#ctx0" brushRef="#br0" timeOffset="24968.3484">9873 6938 145 0,'-5'-7'33'0,"-5"-2"11"16,8 0-2-16,2-1 0 16,0 3-32-16,0-4-7 0,3 2-1 15,3-2 0-15,3-1-4 16,4-1 0-16,-5 1 3 16,4 1 6-16,-4 0-3 15,-2 2-3-15,0 4 3 16,-4 1 6-16,0 1 3 15,-2 3 0-15,0 0-14 0,-4 12 1 16,-8 9 4-16,-8 12-2 16,-2 10-2-16,-5 9 2 15,-1 8-1-15,0 10-12 16,2 1-32-16,6-1-33 16,3-12-24-16</inkml:trace>
  <inkml:trace contextRef="#ctx0" brushRef="#br0" timeOffset="25641.5424">12584 6818 359 0,'21'-12'-9'0,"-6"0"23"16,-10-3-5-16,0 4-5 16,0 7 1-16,-1 0 2 15,-2 4-3-15,-2 2-1 0,0 14-6 16,-18 20 1-16,-21 17-24 15,-19 15-48-15,-26 12-128 16</inkml:trace>
  <inkml:trace contextRef="#ctx0" brushRef="#br0" timeOffset="35344.2955">7847 7113 189 0,'7'-2'-2'16,"0"-5"5"-16,2 0-5 0,4-2 6 15,1 2 2-15,4 2-6 16,0-3 4-16,5 1-2 15,4 2-2-15,2 2 3 16,3-1-3-16,5 0 2 16,5 4-2-16,5 0-1 0,3 0 3 15,4 0 1-15,1 0-5 16,5 2 5-16,4 2-2 16,2 1-1-16,3-1 1 15,5-1-1-15,7 2 0 16,5 1-1-16,9-1 2 0,7 4-1 15,8 0 1-15,6 0-1 16,8 3-1-16,8-1 1 16,0 1 1-16,11 1-2 15,3-2 3-15,5-2-1 16,13-2-1-16,5 0 5 16,7-2 0-16,5-1-2 0,9 0 2 15,8-3 0-15,1 1-1 16,5-2 3-16,7 2-2 15,1 0-3-15,0-1 16 16,2 1-14-16,1 0-4 16,-5 0-1-16,-6 0 5 0,1 1-5 15,-7-1-1-15,-7 0 4 16,-6-2-1-16,0 0-2 16,-7 0 1-16,-3-7 3 15,-6 1 1-15,-4-1-3 16,-5 0 4-16,-8 1-1 0,-8 3 0 15,-9 0-2-15,-6 3 0 16,-11 0-1-16,-8 0-1 16,-13 0-5-16,-10 0 7 15,-14 6-3-15,-17 2-1 16,-19 1 2-16,-17 5-4 0,-21 5-18 16,-41 3-85-16</inkml:trace>
  <inkml:trace contextRef="#ctx0" brushRef="#br0" timeOffset="41968.7921">7193 6790 133 0,'9'0'54'0,"-4"0"-53"16,2 0 1-16,5 0-3 15,-4 0 2-15,1 0-3 16,0 0-11-16,0 0-16 0,-3 0-17 16</inkml:trace>
  <inkml:trace contextRef="#ctx0" brushRef="#br0" timeOffset="45671.6632">7732 7175 214 0,'5'-10'7'0,"-2"1"-1"15,1-2 12-15,4 4-4 16,-3 2 9-16,5-3-21 16,4 1 0-16,-1 2-3 0,6 1 2 15,-4-1 0-15,6 2-2 16,0-1 2-16,4 2-1 16,2-2 0-16,0 1 0 15,7 0 2-15,2 1-4 16,4 0 4-16,3 0-4 0,2 2 3 15,3 0-2 1,6 0 0-16,2 0 4 0,1 0-2 16,8 0-1-16,0 0-1 15,3 2 0-15,1 2 3 16,4-3-2-16,2 1 1 16,3-2-2-16,2 2 2 15,3-1-23-15,3 1 44 0,4 0-25 16,-1 0 2-16,7 0 4 15,-1-2-11-15,3 2 21 16,5 0-49-16,1-4 41 0,0 2-11 16,2 0 8-16,-2 0-19 15,4 0 23-15,-2 0-2 16,7 0-12-16,-2 0 14 16,6 0-1-16,0 0-4 15,-1 0 0-15,4 0-2 16,1 0 0-16,-1 0 0 15,4 0 0-15,2 0 1 0,3 2-1 16,-2 1-6-16,5-1-5 16,2-1 5-16,-3 1-6 15,6 0 14-15,-1 2-9 16,3-3 9-16,-5 1-15 16,3 2 13-16,-2-3 8 0,-3 3-4 15,4 2-3-15,-6-1 0 16,5-2-8-16,-2 6 8 15,-2-3-2-15,0-1-9 16,-4 2 12-16,-1 0-12 0,-9 1 15 16,-4-8-45-16</inkml:trace>
  <inkml:trace contextRef="#ctx0" brushRef="#br0" timeOffset="47562.1383">7779 7199 135 0,'0'-14'5'0,"0"1"1"16,0 2 7-16,0-1-5 16,3 3-3-16,3 2-2 15,2 2-2-15,4-1-6 0,0 4 6 16,3 0 2-16,6 1-2 16,6 1-8-16,1 0-3 15,5 0-11-15,2 0-7 16,5 0 5-16,2 0 7 15,2 0 13-15,3 0 6 16,5 0 2-16,9 0 2 0,3 1-2 16,9 5-3-16,5-1-2 15,5-1 0-15</inkml:trace>
  <inkml:trace contextRef="#ctx0" brushRef="#br0" timeOffset="50265.0696">3282 8804 340 0,'0'-11'-23'16,"2"-5"36"-16,2 4-2 16,3 0-5-16,5 1-6 15,4 2 2-15,3 2-1 0,2 1-1 16,6 1 0-16,3 1-2 15,4 1 1-15,2-1 2 16,4 1 1-16,1 1-2 16,2 0 0-16,2 0 1 15,3 0-1-15,5 2-2 16,8-1 2-16,1-1 0 16,6 0 1-16,5 2-1 0,2 0 1 15,3 0-1-15,0 0 2 16,7 0-1-16,1 5-2 15,6 1 1-15,-2 1 1 16,3 0-2-16,0 2 1 0,-1-4 0 16,-2 3 1-1,-1-5-2-15,1 2-1 0,3-5-5 16,-2 0 10-16,3 0-1 16,4 0-3-16,-5-5 2 15,2-2 0-15,-5 0 0 0,0-2-1 16,-7-2 2-16,-1 4-2 15,-1-2 0-15,-10 0 1 16,-3 4-2-16,-7 0 2 16,-5 5-1-16,-8-2 0 15,-8 2-1-15,-4-2-4 16,-7 2-4-16,-4-2 0 0,-7-1 9 16,0-1-2-16,-4-1 4 15,-3 1-2-15,0 0 1 16,-4 1 0-16,0 1-2 15,-3-1-47-15,-2-5-37 16</inkml:trace>
  <inkml:trace contextRef="#ctx0" brushRef="#br0" timeOffset="50922.9503">3673 8760 286 0,'-7'-11'11'16,"2"-3"8"-16,5 5-7 0,0 2-9 16,5 1-1-16,10 3-3 15,3-1 4-15,5 2 1 16,4-1-4-16,7 3-1 16,7 0 2-16,6 0-1 15,3-2 0-15,9 0 0 16,8 0 1-16,2 0-1 0,4 1 0 15,5-3 1-15,2 3-1 16,3 1-1-16,6 0 2 16,5 0-1-16,3 0 1 15,3 5-3-15,3 2 2 16,2 0 1-16,1-2-2 16,0 1 2-16,2-4 0 15,0-2-8-15,-3 0 7 0,4 0-1 16,-7-2 5-16,2-4-7 15,-3 1 9-15,-6 3-5 16,-2 1 0-16,-5 1-5 0,-7 0 4 16,-9 0-71-16,-13 0-181 15</inkml:trace>
  <inkml:trace contextRef="#ctx0" brushRef="#br0" timeOffset="54157.204">16811 9823 219 0,'17'0'5'16,"3"0"11"-16,4-2-7 16,6-2-2-16,3 2-4 15,8 0 0-15,2 1-1 0,4-1 1 16,8 0 0-16,6 1-1 16,4-1-1-16,3 0 1 15,5-2-2-15,2-1 1 16,-1 0-1-16,6-1 0 15,-2 1 0-15,2 0 2 16,1-3-2-16,1 3 0 0,-4 0 1 16,1 0-1-16,-4-1 10 15,-5 1-9-15,-7-1 0 16,-6 3 3-16,-6-2-1 16,-10 2 1-16,-4 0-1 15,-8-1-2-15,-7 4 0 0,-4-2-1 16,-7 2-1-16,-6 0-21 15,-5 0-18-15,-4 2-29 16,-14 4 0-16</inkml:trace>
  <inkml:trace contextRef="#ctx0" brushRef="#br0" timeOffset="54579.0068">16881 9921 227 0,'-19'-2'11'16,"4"-5"0"-16,4 2 0 15,1-1 0-15,7 2 7 16,1 1 0-16,2 1 3 16,0 0-4-16,7-3-7 0,12 2-16 15,8-1 11 1,10-1-5-16,12-1 0 0,7-1-1 16,8 0 5-16,6-1-4 15,7 0 1-15,2 1-1 16,6-4 2-16,0 2 1 15,4 2-3-15,0-4 5 0,1 4 0 16,0 4-3-16,0 1-1 16,-2 2 0-16,-3 0-1 15,-5 2-5-15,-9 6-74 16,-13-1-38-16</inkml:trace>
  <inkml:trace contextRef="#ctx0" brushRef="#br0" timeOffset="56719.5796">24231 9795 75 0,'-15'-1'186'0,"4"-10"-164"16,1 1-2-16,0 0-2 0,3 2-3 16,4 3-8-16,1-1-2 15,2 2-5-15,0 3-3 16,5 1-3-16,12-2 7 15,4 0-3-15,11 2-4 16,8 0 10-16,8-2 1 0,10 2-4 16,6 0-1-16,11 0-3 15,1 0 6-15,5 0-2 16,3 0-3-16,3 0 4 16,-1 0 3-16,0 0 0 15,-3-1 1-15,-3-1 0 16,2 0 1-16,-11 2-5 0,1-2-1 15,-10 2-2-15,-7-1 2 16,-10-2 1-16,-13 0 0 16,-6-1-2-16,-13 1 0 15,-7-1 1-15,-6 1-9 16,-14-2-39-16,-13-1-14 0,-13 2-3 16,-8-1-61-16</inkml:trace>
  <inkml:trace contextRef="#ctx0" brushRef="#br0" timeOffset="56969.5708">24587 9765 124 0,'-35'13'82'16,"11"-1"-77"-16,10-1-3 15,7-4-2-15,6 0-6 0,1-1 14 16,12-4 8-16,11-2 50 15,11 0-36-15,12 0-4 16,14-2-15-16,14-4-1 16,12 4-7-16,8 2-2 15,4 0 2-15,3 2-3 16,-3 9-2-16,-4-2-56 16,-10 1-55-16</inkml:trace>
  <inkml:trace contextRef="#ctx0" brushRef="#br0" timeOffset="59063.1736">16777 9705 138 0,'-5'0'25'0,"0"0"-4"16,3 0-3-16,2 0-9 15,0 0-5-15,0 0 0 16,0 0-1-16,2 0-4 0,10 0 11 16,5 0-10-16,7-4-3 15,4-1 12-15,12-2-8 16,2 1-1-16,9-1 3 15,1 2-4-15,6-3 3 16,3 0 0-16,2 3 1 16,3-1 0-16,4 1 3 0,6-1-6 15,0 1 1-15,4-1 1 16,5 3-2-16,3-1-1 16,1 1 2-16,4 1-3 15,-5 0-11-15,2 1 0 16,-4-3 6-16,-6 4-3 0,-7-2 4 15,-8 2 1-15,-10 0 6 16,-10 0-7-16,-11 0-22 16,-7 0 10-16,-9 4 14 15,-11 1-11-15,-5 0-21 16,-2 1-33-16</inkml:trace>
  <inkml:trace contextRef="#ctx0" brushRef="#br0" timeOffset="59531.8932">16874 9880 273 0,'-2'-4'12'0,"2"-3"0"15,0-2 10-15,5 6-8 16,14-3-12-16,7 0-1 15,10 1-1-15,10 2 4 0,9-1-8 16,6-1 10-16,7-2-6 16,5 1 0-16,1-1 2 15,6 0-1-15,2-2-1 16,-5-3 2-16,2 3-4 16,-3-4 2-16,-3 5 2 15,-2-3-1-15,0 4 0 0,-5 3 1 16,-1 4 1-16,-4 0-6 15,-7 4-20-15,-11 4-49 16,-11 0-87-16</inkml:trace>
  <inkml:trace contextRef="#ctx0" brushRef="#br0" timeOffset="60391.2399">17279 8487 309 0,'-5'-33'-23'16,"3"0"37"-16,2-1-10 15,0 5-2-15,11 0-2 16,4 3 0-16,-1 2-21 0,0-1-24 15,0 3-25-15</inkml:trace>
  <inkml:trace contextRef="#ctx0" brushRef="#br0" timeOffset="61016.1523">17502 7998 163 0,'-12'-12'71'0,"-2"3"-68"16,4-4 2-16,0 2 9 15,0 3 2-15,-1-2 13 0,3 3-17 16,-4 3-6-16,-2 0-1 16,1 4-2-16,-9 0 0 15,-4 1-3-15,-2 10 0 16,-5 9 0-16,-2 3 1 0,-1 6-1 15,2 6 0-15,3 1 0 16,6 3 0-16,5 1-1 16,8 2 1-16,5-2-3 15,7 0 0-15,0-2-1 16,3-3 4-16,9-8 3 16,7-6-2-16,-4-4-2 0,5-10-5 15,6-7 12-15,-4-2 1 16,4-16-3-16,-3-9 0 15,1-3-2-15,-5-11-1 16,-4 2 0-16,-6-4-3 16,-2-2-4-16,-6-1 10 15,1 2-1-15,-2 0-1 0,0 0 12 16,0 0 14-16,3 8-9 16,-2 0-7-16,1 6 1 15,2 3-2-15,-3 6-3 0,1 6-3 16,2 4-1-16,-3 4-3 15,1 6-1-15,2 1-3 16,-1 1-3-16,3 14 5 16,1 8 0-16,2 11 0 15,1 6 0-15,2 12 1 16,0 6-1-16,3 2 2 0,-3 1-1 16,2-4 1-16,1-4-1 15,-1-6-9-15,4-10-18 16,0-6-25-16,2-10-3 15,1-10-5-15,1-5-30 16</inkml:trace>
  <inkml:trace contextRef="#ctx0" brushRef="#br0" timeOffset="61219.2712">17727 8242 305 0,'0'-20'29'15,"0"1"36"-15,0 6-16 0,0 1-20 16,0 6-9-16,0 5-11 15,2 1-9-15,1 0-4 16,2 12 2-16,1 2 2 16,1 10 1-16,4-1-1 15,1 7-6-15,-1 0-26 0,5 1-6 16,1-6-14-16,-3-8-31 16,4-4 1-16,-1-11-87 15</inkml:trace>
  <inkml:trace contextRef="#ctx0" brushRef="#br0" timeOffset="61547.56">17989 8180 374 0,'-6'-16'5'16,"1"2"32"-16,0 4-15 16,3 6-11-16,-4 4-5 0,3 0-10 15,-1 10 2-15,-1 4-1 16,3 6 2-16,0 4-1 15,2 0 2-15,6 1-2 16,7-4-6-16,8-3-5 16,4-7 6-16,4-6 5 15,-2-5 6-15,0-1 0 16,-5-12 1-16,-1-5 1 0,-9-4 3 16,-4 1 1-16,-5 0 1 15,-3-2-3-15,-11-1-4 16,-7 1-4-16,-9 7-10 15,-3 0-15-15,-1 9-2 16,1 7-2-16,1 0-25 0,2 16-6 16,3 5-6-16,0 8-64 15</inkml:trace>
  <inkml:trace contextRef="#ctx0" brushRef="#br0" timeOffset="62031.9061">17245 7593 374 0,'-3'-18'10'0,"-1"0"25"16,3 4-14-16,1 3-2 0,0 4-7 15,0 6-4-15,0 1-10 16,3 8-4-16,4 14 4 16,2 8 2-16,0 13 0 15,5 12-1-15,-2 11 2 16,5 7-1-16,0 9 0 0,4-2-2 15,2 2-29-15,4-5-44 16,4-4-14-16,1-14-2 16</inkml:trace>
  <inkml:trace contextRef="#ctx0" brushRef="#br0" timeOffset="62641.2267">17082 8835 253 0,'14'-11'9'0,"8"-3"1"0,7 3-1 16,13-3-2-16,11 1 9 15,10 1-10-15,6-3 3 16,13-1-1-16,-2 0-3 16,6-2 20-16,-1-1-22 15,1 1-3-15,1-3 3 0,0-3 2 16,-4 3-3-16,3 0 0 16,-9-1-4-16,-5 0 4 15,-11 5-3-15,-15 3-6 16,-13 3-24-16,-17 2-12 15,-16 4-11-15,-5 1-31 16</inkml:trace>
  <inkml:trace contextRef="#ctx0" brushRef="#br0" timeOffset="62906.8454">17395 8833 231 0,'-22'4'0'0,"9"-4"17"16,10 0 36-16,3-4 15 15,5-4-50-15,14 0-16 0,12-7 2 16,11 0 0-16,11-5 2 16,8 2-6-16,10-4 0 15,9 3 2-15,3 3-2 16,2 1-1-16,-1 7-30 15,-9-1-41-15,-5 3-27 0,-9 5-103 16</inkml:trace>
  <inkml:trace contextRef="#ctx0" brushRef="#br0" timeOffset="63313.8662">17685 9833 379 0,'0'-9'18'0,"0"-5"18"16,0 3-19-16,2 1-7 15,6 1-5-15,0 0-3 16,1 0-1-16,4 4-2 0,5-2-1 16,5-3-1-16,9 0 0 15,11-1 0-15,9-1-6 16,11-5 5-16,7-1-10 15,6-1 4-15,4-2-2 16,0-1 8-16,-5-1 3 16,-3 2 2-16,-9 5 0 0,-7 1-3 15,-12 2-54-15,-15 5-53 16</inkml:trace>
  <inkml:trace contextRef="#ctx0" brushRef="#br0" timeOffset="65642.0944">24861 8215 431 0,'11'-18'-27'0,"-4"-1"50"0,-2-2-11 16,0 0-2-16,1 2-2 16,0 2-3-16,-3 0-3 15,-1 1-1-15,-2 7 0 16,0 1 0-16,0 4 1 16,-10 4-4-16,-7 0-15 15,-5 7 0-15,-5 7 9 0,-2 5 6 16,-1 9 2-16,-1 4 0 15,1 5-1-15,5 4 0 16,0 7 2-16,8-1-1 16,5 1-1-16,7-3 0 15,5-6-3-15,5-5-9 0,11-9 0 16,4-6 1-16,3-8-9 16,0-5 24-16,1-6 2 15,-2 0 5-15,-1-9 4 16,-2-6 6-16,0 1-3 15,0-4-3-15,1 0-5 16,2-3-3-16,1 3-2 0,0 2-1 16,1 5-3-16,-2 2 0 15,-5 9-2-15,1 0 0 16,-6 17-6-16,2 8 1 16,-7 7 4-16,-1 7 4 0,-2 4-2 15,-1 3 3-15,0-2 0 16,-1 1-1-16,-2-7-1 15,0-10-1-15,0-7 1 16,0-8 1-16,0-6-1 16,2-7 2-16,1 0 19 15,1-10 10-15,4-6-5 0,7-8-15 16,-1-8-7-16,8-5-1 16,3-2 1-16,8-8-3 15,-1-3-1-15,7-2-4 16,4 1 0-16,4 1-20 0,2 3-14 15,0 3-37-15,-5 5-127 16</inkml:trace>
  <inkml:trace contextRef="#ctx0" brushRef="#br0" timeOffset="66845.1327">24557 9981 113 0,'-12'-5'12'16,"1"-2"-8"-16,0 0 0 16,2 0 0-16,1-3 4 15,0 7 8-15,4-4-2 0,-1 4-1 16,3-3-5-16,2 3-3 15,0-3-5-15,0 1-1 16,9 0-1-16,4-1 9 16,4-1-5-16,7 0 0 15,5 0-3-15,5 0 2 0,3 1 4 16,3 1 2 0,8 1-4-16,1 3 2 0,5-1-2 15,1 2-1-15,5-2 0 16,1 0 2-16,-2 0 1 15,2-2 0-15,-2 1 3 16,-4 0 2-16,-3-3 11 0,-8 3-15 16,-3 1-2-16,-7 0-2 15,-7 0-1-15,-8 1 0 16,-9 1-2-16,-5 0-19 16,-5 0-19-16,-5 0-32 0,-10 0-14 15</inkml:trace>
  <inkml:trace contextRef="#ctx0" brushRef="#br0" timeOffset="67188.8453">24606 9923 246 0,'37'-2'14'16,"10"-7"2"-16,5 4-9 0,9-1-3 15,2-1 8-15,4-4-5 16,-1 2 2-16,1 2 1 15,-5 0-5-15,1 0-2 16,-3 5-3-16,-6 2 0 16,-12 0-17-16,-2 0-15 0,-13 0-73 15</inkml:trace>
  <inkml:trace contextRef="#ctx0" brushRef="#br0" timeOffset="68063.8249">17256 9860 219 0,'50'0'-26'0,"4"-5"46"16,11-5 1-16,3 2-12 16,7-3-7-16,8 0-3 15,3 1 29-15,2-3-24 0,1 3 3 16,-6 1-7-16,0-2 3 15,-3 4-1-15,-7 3 0 16,-3-2-8-16,-9 5-18 16,-9 1-1-16,-3 0-9 15,-12 0-30-15</inkml:trace>
  <inkml:trace contextRef="#ctx0" brushRef="#br0" timeOffset="68798.1807">19050 9769 138 0,'-8'-7'4'16,"1"0"-1"-16,2 3 4 16,0-2-3-16,-5 1-3 0,2 4 0 15,-3-3 0-15,-2 1-1 16,-1 3-3-16,-2-2-8 15,-2 2-5-15,2 0 3 16,-2 0 14-16,-2 0-1 16,4 3-4-16,-4 1-73 0</inkml:trace>
  <inkml:trace contextRef="#ctx0" brushRef="#br0" timeOffset="69079.3903">18684 9751 61 0,'-13'0'15'0,"1"0"10"15,0 0-2-15,4 0-4 0,1 0 3 16,3 0 0-16,2 0-3 16,2 0-1-16,0 0 3 15,0-3-11-15,4-1-1 16,6-1 8-16,5-2-1 0,-1 0-3 16,3 1 3-16,0-3-1 15,1 2 7-15,-2 0-9 16,1 1-4-16,-5 1-5 15,1 2-1-15,-6-1-2 16,0 4 0-16,-4 0 1 16,-1 0-4-16,0 0-14 0,2 5-29 15,2 2 2-15,-3-1-13 16,4-4-64-16</inkml:trace>
  <inkml:trace contextRef="#ctx0" brushRef="#br0" timeOffset="70001.5171">25532 9924 159 0,'-7'-14'12'0,"4"1"10"15,-1-2-11-15,-2 0 3 16,4-1 0-16,1 2-1 15,-1 1 1-15,2-1-1 16,0-1 7-16,2 2-9 16,9 0-5-16,3-1 0 0,6-1-6 15,4 3 6-15,0-1-6 16,5 1 0-16,1 1 2 16,-3 4-1-16,-1 0-1 15,-3 5 1-15,-4 2-3 16,-4 0-71-16,-9 0-41 15</inkml:trace>
  <inkml:trace contextRef="#ctx0" brushRef="#br0" timeOffset="72329.4618">18504 9765 159 0,'12'-20'18'0,"7"0"-8"15,4-4-2-15,6 6-3 16,3 0-3-16,2 1 0 16,2 1 0-16,2 3-4 15,-1 1-35-15,-1 1 21 0,1 2-9 16</inkml:trace>
  <inkml:trace contextRef="#ctx0" brushRef="#br0" timeOffset="72735.6963">18501 9924 306 0,'-2'-14'35'15,"0"-4"-19"-15,2-1-8 16,0 1-1-16,5-2 0 0,6 2-2 15,-1 0-4-15,5 1-1 16,-1 0 1-16,4 2 0 16,3 0-2-16,-2 1 1 15,1 1-4-15,3 3-27 16,-2 1-16-16,1 0-4 16,3 0 12-16,-3 1 0 15,-1 0-32-15</inkml:trace>
  <inkml:trace contextRef="#ctx0" brushRef="#br0" timeOffset="73016.9505">18523 9885 289 0,'7'-20'16'0,"8"-1"-18"16,7-2 10-1,9-1-4-15,4 5-5 0,8 1 2 16,4 3-3-16,-1 2-68 15,0-2-50-15</inkml:trace>
  <inkml:trace contextRef="#ctx0" brushRef="#br0" timeOffset="74329.3299">16969 9728 211 0,'22'4'-19'16,"3"-4"45"-16,1 0-28 16,11 0 4-16,4 0-2 15,5 0-1-15,6 0 1 16,4-2 3-16,5-2-2 0,9 3 0 16,1-3-2-1,11 0 1-15,1-1 1 0,8 1-1 16,4-1 0-16,2-2 0 15,3 0-5-15,2 0-6 16,1-3-3-16,-4 3 10 16,-4-1-18-16,-3 1 21 0,-4 1 12 15,-5 2-13-15,-7 1-5 16,2 3-11-16,-10 0-18 16</inkml:trace>
  <inkml:trace contextRef="#ctx0" brushRef="#br0" timeOffset="79141.4931">4571 10161 236 0,'0'-6'51'0,"0"-3"-45"16,0-2-1-16,0 4-4 15,0 0 0-15,0 3 0 16,0-2-1-16,0 1 0 16,0 0 0-16,0 0 0 15,0 1 1-15,0-2-1 0,0 3 0 16,0-1 1-16,0 1 7 15,0 0 1-15,-2-1 1 16,0 2 3-16,1-2-8 16,-3 1-3-16,2 1 1 15,1 0-2-15,1 1 3 16,-4 1 1-16,1 0-3 0,-1 0-1 16,-2 1-1-16,-1 8 2 15,0 2-2-15,-2 3-2 16,0 1 4-16,-2 1-2 15,1 3 0-15,-1-1 0 16,0 3 0-16,1 1 0 0,-2 3 0 16,4-2 0-16,-1 1 0 15,4 2 0-15,-3 1 0 16,3-2 0-16,1 2 0 16,1 1 0-16,-1-1 0 15,4 0 0-15,0 1 1 16,0 1-2-16,0 1 1 0,0-2 0 15,0 2 0-15,0-1 1 16,2-2-1-16,1-4 0 16,1 0 0-16,-1-4 0 15,2 2 0-15,2 0 0 16,-4-3 0-16,4 1 0 16,0 0 0-16,2-2 0 0,0-1 1 15,2 2-1-15,2-2 0 16,1 1 0-16,3 0 0 15,0-1 1-15,1 1-2 16,1-2 1-16,5 3 2 16,0-2-3-16,3-2 1 0,3 2 0 15,-1 0 1-15,7-1-1 16,-2-2 1-16,1 0-1 16,6 0 1-16,1-2-1 15,5-3 0-15,0 3 0 0,2-2 1 16,2-2-1-16,5 0 1 15,-2 1 0-15,3-1-1 16,4-2 0-16,0 2 0 16,4-1 0-16,0 0 1 15,3-2-1-15,0 1 0 16,2 1 1-16,-1-1 0 16,2-1 0-16,1-1-1 0,2 2 1 15,1 1-1-15,1 1 2 16,1 0-4-16,2 2 4 15,-1 0-2-15,0 2 0 0,-1 0 1 16,2 1-1-16,-5-1 1 16,1 1-2-16,2-1 1 15,1-4 0-15,-1 0 0 16,2-1 0-16,-2-3 1 16,4 1-2-16,-1-1 3 0,1-1-2 15,2 0 0-15,5 0-1 16,-1 0 1-16,2-1 0 15,2 1 0-15,-3-2 1 16,0 2 0-16,6-1-1 16,-4-1 0-16,3 0-3 15,0 0 5-15,1 0-3 16,3 0 1-16,-4 0 1 0,2 0-2 16,-2 0 2-16,4 0-1 15,3 2-1-15,0-2 1 16,2 0 0-16,1 2 0 0,1-2 0 15,-2 0 2-15,1 0-3 16,1 0 2-16,-2-4-2 16,2-1 1-16,-5-2 0 15,3 2 1-15,-2-2 0 16,3 1-1-16,-2 1 0 16,1-2 0-16,2 1 1 0,-3 1-3 15,-3 0 3-15,1-1-1 16,0 3 1-16,-4-2-1 15,-1 1 1-15,-3-2-1 16,-2 5-1-16,-2-3 1 16,-8-1 0-16,-4-1 0 0,-2 3 1 15,-2-4-1-15,-3-1 0 16,-3 1 0-16,2 0-1 16,-4 0 1-16,-4 0 1 15,-4-2-2-15,-3 0 2 16,-3 2-1-16,-6-4 0 0,-6 3 0 15,-3-4 0-15,-3 4 0 16,-2-3 0-16,-4 2 1 16,-3-1 1-16,-3-3 0 15,1 2-2-15,-3-3 3 16,-3-2 4-16,-1-2-5 16,-4 0 2-16,-3 1-1 0,0-1 6 15,-3 1-4-15,-1-2 0 16,-2 3-2-16,0-2-1 15,0 0-2-15,0 0 0 16,-2 0 1-16,-3-1-1 16,0 1 0-16,-4 0 1 0,1 3 0 15,-2-4 2-15,-1 3-3 16,-4 2 2-16,3-3-3 16,-6 5 3-16,0-5-2 15,-2 4 0-15,-1-3 0 16,0 2 1-16,-5 0-1 0,-2-1 0 15,-1 4 0-15,-2-5 0 16,-3 4 0-16,-5-2 1 16,5 3-1-16,-8-2-1 15,5 5 2-15,-4-3-1 16,-1 4 0-16,-3-1 0 16,0 2 0-16,-3-2 0 0,-1 4 0 15,-1-2 0-15,-4 1 1 16,0 1-2-16,0 1 2 15,-4-2-2-15,0 0 1 16,-3 2 0-16,-2-2 0 0,-2 1 1 16,-3 2-2-16,1-1 2 15,3-1-2-15,-4 0 1 16,0 3 0-16,-3-1 1 16,-2 2-1-16,-3 0 1 15,-3 0-1-15,-2 0-2 16,-7 0 3-16,3 2-1 0,-4 3 0 15,-2-1-1-15,-1 1 3 16,-5 3-3-16,2-2 2 16,-3 2-2-16,0-1 0 15,1 0 2-15,0-1 0 16,0 2-2-16,-1-3 2 0,-2 2-2 16,2-2 2-16,-4 3-2 15,-1-1 2-15,1-2-2 16,1 2 2-16,1-1-1 15,-5 2-1-15,2-4 2 16,-4 1-1-16,5 3-1 0,-3-3 1 16,2 1 0-16,-5-1 1 15,4 0-2-15,0 3 2 16,-4-3-1-16,0 0-1 16,3 0 1-16,-2 0 1 15,3 1-2-15,1 1 1 0,-2-3 1 16,-1 1-2-16,2 0 1 15,-2 2 0-15,0-1 1 16,0 0-1-16,1 0 0 16,-4 0 0-16,3-1 0 15,-1 2-1-15,1-2 3 0,0 1-4 16,2 0 4-16,1-1-3 16,1-2 1-16,3-2 1 15,2 3-2-15,4-4 0 16,1 0 1-16,1 0 1 15,6 0-1-15,1 0-1 16,2 0 2-16,-1-4-2 0,2 1 1 16,0-2 0-16,7 2 0 15,-1-1 0-15,5 0 0 16,1 1 1-16,3-1-1 16,2 2 0-16,1 1 0 15,5 1 0-15,-3 0 0 0,3 0 0 16,4 0-1-16,1 0 1 15,1 1 0-15,1 5 0 16,9-1 0-16,1 3 0 16,0-2 1-16,7 3-1 0,2 2 0 15,3-2 0 1,3 4 0-16,3-3 0 0,2 2 0 16,6 1-1-16,2-1 0 15,4 2 3-15,4-1-4 16,3 3 1-16,2 1 1 15,0 0 0-15,10 1 0 0,7 0-1 16,2 1 1-16,5-1-1 16,6 2 1-16,8-2 1 15,1-1-1-15,6 5-1 16,6-4 1-16,4-2 0 16,6 2 0-16,8-6-1 0,4 4 1 15,8-1-1-15,1-3 2 16,7 1-2-16,6-1 1 15,3 1 0-15,7-3 0 16,4 3 0-16,10-3-2 16,-1 3 2-16,8 0-1 15,5-3 1-15,6 3-5 0,4-4-3 16,5-2 3-16,3 2 1 16,4-4 4-16,6-2-1 15,-1-1 0-15,2 4-1 16,4-1 2-16,4 4 2 15,-2 2-28-15,-5 1-41 0,-3-3-84 16</inkml:trace>
  <inkml:trace contextRef="#ctx0" brushRef="#br0" timeOffset="81110.0843">6527 11235 248 0,'12'0'8'0,"1"0"5"16,-1 0-11-16,8-4 2 16,6 3-2-16,-2-3 2 15,5 4-2-15,5-1 0 0,3 1-1 16,0 0 2-16,4 0-4 15,1 0 1-15,3 1 0 16,-1 4 4-16,3 1-4 16,-1-2 1-16,3 1-1 15,2 0 2-15,-3-1-2 16,4-1 0-16,-3 1 0 0,2-1 2 16,-2 0-2-16,3-2 0 15,-2 1 0-15,3 0-2 16,-4-2 4-16,-1 0-2 15,-4 0 1-15,-4 0-1 0,-4 0 2 16,-5 0-1-16,-3 0 0 16,-2 0-1-16,-6 0 1 15,2 0 1-15,-2 0-3 16,1 0 1-16,1 0 1 16,0 0-2-16,-1 0-46 15,-5-5-54-15</inkml:trace>
  <inkml:trace contextRef="#ctx0" brushRef="#br0" timeOffset="81891.2805">9150 11333 237 0,'22'0'-17'16,"5"0"21"-16,0 0-1 0,7-2-2 16,4 1 2-1,1-1-3-15,5 2 0 16,0 0 0-16,5 0 1 0,-1 0-1 16,6 0 0-16,2 0 3 15,5 0-3-15,5 0 1 16,2 0-2-16,8 0 2 0,-1 0-1 15,6 0 0-15,1-3 0 16,5-1 1-16,-1 0 2 16,4-1-2-16,1 0 2 15,-1-3 3-15,4 1 6 16,-6-2 9-16,-6 2 3 0,-5 0-12 16,-7 2-3-16,-5 3-5 15,-8 2-1-15,-6 0-3 16,-10 7 0-16,-12 7-1 15,-21 1-59-15</inkml:trace>
  <inkml:trace contextRef="#ctx0" brushRef="#br0" timeOffset="85359.8811">24313 9687 215 0,'0'0'26'15,"0"0"-14"-15,0 0-7 16,4 0-2-16,3 0 0 15,2-2 0-15,6 2-2 0,0 0-1 16,7 0 1-16,5 0-1 16,4 0 2-16,6 4-2 15,2-1 1-15,7-3 1 16,2 4-2-16,4-4-1 16,4 0 2-16,0 0 3 0,0 0 4 15,6 0-2-15,-1-4 11 16,1 1-11-16,3-1-2 15,1 1 0-15,-4 1-1 16,-1-2-3-16,-4 3 1 16,-5-2-1-16,-4 2-1 0,-11-3 0 15,-3 2 2-15,-7-1-1 16,-10 1 1-16,-5 0-3 16,-12 2-13-16,-5 0-40 15,-21 0-35-15</inkml:trace>
  <inkml:trace contextRef="#ctx0" brushRef="#br0" timeOffset="85797.3988">24100 9837 241 0,'5'-4'40'0,"6"-3"-23"15,5 0 4-15,3 1-17 16,5 1-2-16,3 2-1 15,5-1 0-15,6-2 0 0,5 3-1 16,2-2 2-16,9 0-1 16,4 1-1-16,4 2 1 15,3-1 0-15,1 1 0 16,4 0 0-16,-4-2-2 0,-3 2 2 16,4-1-1-16,-7 0 1 15,0-1-1-15,-1 2 0 16,-1-1 2-16,-3 0-2 15,-4 3 0-15,-5 0-2 16,-10-1-32-16,-5-1-62 0,-15 0-8 16</inkml:trace>
  <inkml:trace contextRef="#ctx0" brushRef="#br0" timeOffset="86266.1048">24202 9792 396 0,'17'0'-23'15,"5"-9"46"-15,7 1-18 16,7-2-4-16,7 5 2 0,7-2-2 15,6 4 0-15,5-2-1 16,5 4 0-16,4-1 1 16,-1 2 0-16,3 0-1 15,-3 0-1-15,0 0-10 16,1 0-18-16,-5 0 8 0,-1-2 12 16,-3 1 5-16,-1 1 3 15,-6 0 0-15,-10 0 1 16,-5 0-1-16,-5 0-41 15,-12 6-18-15,-9 2-6 0</inkml:trace>
  <inkml:trace contextRef="#ctx0" brushRef="#br0" timeOffset="86641.0782">24981 9973 209 0,'34'0'-21'16,"-2"-10"26"-16,2 2-4 15,3-2 3-15,-1 2-2 16,-1-3 1-16,-4 0-1 16,-4 1-1-16,-2 0 1 0,-7 0-2 15,-2 1 0-15,-5 0 1 16,-2-1-2-16,-6 0-18 15,0-4-60-15</inkml:trace>
  <inkml:trace contextRef="#ctx0" brushRef="#br0" timeOffset="87078.5462">25342 9725 83 0,'0'-3'39'0,"0"0"-26"0,-2 1 1 15,2-2-2-15,-1 3-1 16,-3-1-1-16,2 0-2 16,1 2-2-16,-2 0-4 15,0 0 1-15,-1 0-2 16,-1 2 0-16,0 3 0 16,-2 5-1-16,0 0 0 0,1 5 0 15,-1-2 2-15,0 6-1 16,1 4 1-16,-2 4 0 15,1 3 1-15,1 7-1 16,-1 3-1-16,-3 0 1 16,1 5 0-16,2 2-2 15,-3 1 1-15,-2-2 1 0,4 2-2 16,-1-3 0-16,-2-4 3 16,2-4-3-16,4-1 5 15,-2-6 7-15,1-3-1 16,2-2-5-16,-3-1-2 0,2-5-1 15,-2 1-1-15,-1-2 1 16,1-4-1-16,0-2 1 16,0-1-2-16,-1-4 1 15,0-2-12-15,1-5-40 16,-4 0-29-16</inkml:trace>
  <inkml:trace contextRef="#ctx0" brushRef="#br0" timeOffset="87391.0261">24923 10472 228 0,'-3'-7'13'0,"1"2"6"0,2-3-2 16,0 5-9-16,0 1-5 16,0 2 2-16,2 0 0 15,3 2 7-15,7 7-10 16,0 5 0-16,3 0 1 0,2 0-1 15,3 3 2-15,1 1-1 16,6-6 1-16,0-1-2 16,0-1 1-16,4-4 1 15,-3-5 2-15,3-1 6 16,1 0 15-16,-3-7-12 0,2-6-2 16,-3 1-9-16,-1-3-1 15,4-2-2-15,-1 2-1 16,1-3-40-16,0-4-37 15,-1 1-116-15</inkml:trace>
  <inkml:trace contextRef="#ctx0" brushRef="#br0" timeOffset="92297.1576">3999 5271 319 0,'0'-13'-36'0,"-2"-5"53"16,2 6-5-16,0 1-10 15,3 2 0-15,10 4 0 16,1 0-2-16,4 1 1 16,5 2-1-16,6 1 0 0,5 1 0 15,12 0 0-15,2 0-1 16,13 0 1-16,5 1-4 15,10 1-4-15,6-4 1 16,2 2 5-16,10 0-2 16,1-3 4-16,2-5-2 0,4 0 3 15,3-4 2-15,6 3-3 16,2-6-2-16,5 1 9 16,-3-3-6-16,-5-2 0 15,-5-1 0-15,-5 1 1 16,-8-3 2-16,-8 5-1 15,-8 2 3-15,-7 6-1 0,-10 6-4 16,-13 3 0-16,-9 5-2 16,-12 10-11-16,-10 4-112 15</inkml:trace>
  <inkml:trace contextRef="#ctx0" brushRef="#br0" timeOffset="93031.4616">3697 8838 135 0,'25'2'32'16,"6"-2"-21"-16,10 0 2 16,7 0-2-16,12 0 1 0,10 0-6 15,11 0-3-15,9 0 1 16,8 0-2-16,6-2 0 16,8 2 1-16,6 0-2 15,3 0 0-15,4 0 1 0,3 2 0 16,1 1 13-16,3-1-13 15,2 2-2-15,-3 1 1 16,-2 1-1-16,-4 1-86 16</inkml:trace>
  <inkml:trace contextRef="#ctx0" brushRef="#br0" timeOffset="94250.1259">3720 13178 100 0,'0'-13'142'0,"-3"1"-117"16,1 1-18-16,2 4-5 0,0 0 0 16,7 1 2-16,5-1-2 15,1 4-1-15,3-2-1 16,6 1 1-16,1-2-1 16,6 3 1-16,0-2-1 0,3 1 0 15,4 1 0-15,3-2 0 16,4 0 1-16,4 2-1 15,2 3 0-15,4-2 1 16,7 2-1-16,4 0 0 16,2 0 1-16,5 0 0 15,6 2-2-15,-1-2 1 16,7 0 3-16,6 0-1 0,-1 0 0 16,2-4-2-16,3-3 0 15,2-1 0-15,2-3 1 16,0 0-2-16,4-3 4 15,3 1 8-15,-2 1-5 16,1 0 0-16,-6-1-3 0,3 2 2 16,-5 0-1-16,-5 2-1 15,1 1 1-15,-6 2-1 16,-5 2-1-16,-5 4 0 16,-11 0-1-16,-3 4 2 15,-8 10-3-15,-9 4-2 0,-7 2-43 16,-11-1-94-16</inkml:trace>
  <inkml:trace contextRef="#ctx0" brushRef="#br0" timeOffset="98922.201">14123 14125 184 0,'10'0'16'16,"-1"0"-13"-16,4 0 7 15,1-4 8-15,3 2-1 0,2 1-5 16,3-1 9-16,0 0-17 16,-2 1-1-16,6 1-2 15,-3 0 0-15,3 0 0 16,1 0 0-16,-1 0 0 15,7-2 1-15,-5 0 0 0,7 0 1 16,4 0 1-16,2-1-1 16,5-3-1-16,0 3 1 15,6-3-2-15,2 1-1 16,3 0 0-16,2-1 1 16,2 1-1-16,2 2 0 0,4 1 1 15,0 0-1-15,2 2 0 16,3 2-1-16,2-2 1 15,3 3-1-15,0 4-1 16,0 1 0-16,1-1 0 16,0 2 2-16,0-1 3 15,0 2-4-15,-3 0 1 0,-2 3 0 16,1 1 0-16,-4-1-20 16,1-3-5-16,-3-1 18 15,7-2 6-15,0 0 1 16,2-3 0-16,4-1 0 15,3-1 1-15,3 0 0 0,-3 2-1 16,2-2 1-16,-3-1 1 16,-1 3-2-16,-1-3 0 15,0 1 1-15,-3-2-1 16,-3 2 2-16,-6-2 2 16,-1 0-2-16,0 2 0 15,-7-2 12-15,-2 1-14 0,-4 2 4 16,-1-3-3-16,-5 1 1 15,-6-1 2-15,-4 0-1 16,-5 0 1-16,-4 0 7 16,-3 0 2-16,-3 0-2 15,-2 0-5-15,-5-1-2 0,0-3 0 16,-3 0 1-16,-1 1 7 16,-1-1-4-16,-2 1-1 15,0-3-2-15,-1 1 1 16,1-2 0-16,0 0-2 15,-1 1-2-15,1-1-2 0,0-2 1 16,-3 0 0-16,3 0-1 16,0-1 0-16,2-3 2 15,0-1-2-15,1 0 1 16,1-2-1-16,1-4 0 16,1-2 1-16,0 1-1 15,-2-2 0-15,3 0 1 0,-1 0-1 16,0-4 0-16,-2 2 1 15,3-2 1-15,-2 2-2 16,2-3 3-16,0 1 1 16,-2 2 1-16,-1-2-2 0,-1 0 1 15,-2-2 0-15,-1 3 0 16,-2-1-2-16,-3 2-1 16,-1-3 1-16,-2 4-2 15,-2-2 2-15,0 3-2 16,0-1 3-16,0 3-2 15,-6-2-1-15,1 2 1 0,-3 1 0 16,-4-1-2-16,3 0 2 16,-4-3-1-16,-2 2 0 15,-4-3 0-15,2 2 0 16,0 2 0-16,-5-2 0 16,1 3 0-16,-2 0 0 0,-2 3 1 15,-4 1-3-15,-4-1 2 16,-2 3 0-16,-3 0-1 15,-5 2 1-15,-2-3-1 16,-2 3 1-16,-1-3 0 16,-3 3 0-16,2-2 0 0,-4 0 0 15,-1-1-3-15,0 3 3 16,-2-4 1-16,-2 1-2 16,-1 1 0-16,-2 1-2 15,1-2 0-15,-3-2 2 16,1 1-1-16,-3 0 2 0,0 2 0 15,3-2 0-15,-6 0-1 16,4 2 1-16,-1-2 0 16,1 3 0-16,-3-1 0 15,-1 1 0-15,2-1 0 16,-5 2 0-16,-2 1 0 16,0 0 1-16,-5 2-2 0,2 0 1 15,-7 2 1-15,0 0-2 16,-5 3 1-16,-1 1 0 15,1 1 0-15,-7 2 0 16,0 0 1-16,-2 0-2 16,-1 2 1-16,-4 5-3 0,-1 2-4 15,-5 4 3-15,0 1 1 16,-1 2-2-16,-2 4 4 16,0 1-3-16,-1 0 3 15,2 4 1-15,3 0-2 16,5 2 2-16,-3-2-1 0,12 0 2 15,-1 0-1-15,8-2 0 16,2 2-1-16,7-2 2 16,3 2-2-16,5-2 1 15,5 2 0-15,3 2 0 0,8 0 0 16,2 0 0 0,8-1 0-16,5 5 0 0,4-5 0 15,8 3-1-15,7 2 2 16,3-1-2-16,4 2 1 15,6-3-1-15,1 6 1 16,5 0 0-16,0 1 1 0,4 4-1 16,6 2 0-16,7 3 0 15,4-2 0-15,4 1-10 16,7-3 9-16,2 0 1 16,5-3-2-16,5-3 0 15,0 0 1-15,4-5 0 0,2-2 2 16,2 3-2-16,4-1 1 15,5 0 0-15,7-1 0 16,1-1-19-16,6-5-43 16,0-3-174-16</inkml:trace>
</inkml:ink>
</file>

<file path=ppt/ink/ink4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8:12.088"/>
    </inkml:context>
    <inkml:brush xml:id="br0">
      <inkml:brushProperty name="width" value="0.05292" units="cm"/>
      <inkml:brushProperty name="height" value="0.05292" units="cm"/>
      <inkml:brushProperty name="color" value="#FF0000"/>
    </inkml:brush>
  </inkml:definitions>
  <inkml:trace contextRef="#ctx0" brushRef="#br0">6306 7738 92 0,'0'5'11'16,"0"-3"-9"-16,0 1 8 16,0-1 3-16,2 0-1 15,3 0-1-15,2 1-5 16,3-1 0-16,5 2-1 0,4-3 1 15,3 1-3-15,2 0 2 16,3 0-3-16,5-2-1 16,-1 0-1-16,6 0 0 15,4 0 3-15,-1 0-2 16,3 0 2-16,4 0-3 0,3 0 2 16,4 0 0-16,5 0-3 15,4 0-1-15,2 0 2 16,1 0 0-16,5 0-8 15,2 0 15-15,-1 0-6 16,4 0 2-16,2-2-3 0,0-2-1 16,5 3 4-16,-1 1-5 15,4-2 4-15,-3 0 1 16,2 2-2-16,-2 0 2 16,2-2-1-16,-1 2 1 15,3-3 5-15,0 3 1 16,-1-1-7-16,-1 0 5 0,-4-1-3 15,-4 0 0-15,-6-1-1 16,-2 0 3-16,-4-1 0 16,-4 0-1-16,-5 2 1 15,-3 2-6-15,-4 0 1 16,-6 0-3-16,-1 0 0 0,-7 4 3 16,-4 2-4-16,-4 0-11 15,-3 3-13-15,-7 0-10 16,-3 0-22-16</inkml:trace>
  <inkml:trace contextRef="#ctx0" brushRef="#br0" timeOffset="3843.6857">7302 7745 170 0,'-7'0'20'16,"2"0"-8"-16,0-3 0 16,2-1 10-16,2 0 7 15,1 2-19-15,0 1 3 0,0-3-1 16,6 1 1-16,9 0-12 15,12 0 2-15,11 3-2 16,7-2 0-16,10 2 1 16,11 0 0-16,4 0 0 15,1 0-1-15,3-2 0 0,0-1-1 16,-5-5 3-16,-1 1-5 16,1-1 4-16,-4-3-2 15,-8 0 2-15,-3 1-1 16,-2 0-1-16,-11 3-2 0,-6 2 3 15,-14 2-2-15,-5 1 0 16,-10 2-8-16,-6 0-26 16,-7 3-14-16,-12 6 48 15,-1-2-3-15,-4 2 0 16,-3 0 4-16,-2 0 1 16,-2 0-1-16,-3 0 0 0,-3-2 0 15,-1 0 2-15,-5 2-2 16,-1-1 3-16,0 2 0 15,3-1-2-15,-1-2-1 16,3 2 2-16,5-2-1 16,6-2 0-16,7 1 0 0,7-3-1 15,3-3 1-15,10 0 6 16,1 0 58-16,3 0-51 16,11-5-13-16,8-6 2 15,1 0 1-15,8 0-2 0,3-4-1 16,2 1 2-16,-2-3 0 15,0 3-2-15,-2 2-1 16,-5 3 1-16,-5 4 1 16,-8 3-3-16,-9 2-1 15,-5 9-5-15,-5 14-4 16,-24 9 4-16,-22 4-23 16,-20 6-62-16</inkml:trace>
  <inkml:trace contextRef="#ctx0" brushRef="#br0" timeOffset="4640.5506">9790 7696 282 0,'-2'0'44'16,"-9"-5"-40"-16,11 0 8 0,0 3-7 16,2 2-6-16,12 0-6 15,5 0 13-15,5 2-10 16,6 3 9-16,11 0-4 16,5 1-2-16,6-1 2 0,11-1-5 15,10-2 8-15,8-1-3 16,9-1-1-16,5 0 2 15,4 0 2-15,3-7-7 16,-2 0 3-16,-4 0 4 16,-4 0-4-16,-2-2 1 15,-2 0 1-15,-6 0-3 0,-1 2 0 16,-3 0 3-16,-3-2-2 16,-7 4 0-16,-9 1 1 15,-5 4-2-15,-11 0 2 16,-11 7-12-16,-15 2-55 15,-17-6-132-15</inkml:trace>
  <inkml:trace contextRef="#ctx0" brushRef="#br0" timeOffset="8812.4173">4704 9889 188 0,'13'0'12'16,"0"0"-14"-16,2 0 5 15,6 0-1-15,-2 0-2 16,4 0 0-16,4 0-14 16,0 0 29-16,4 0-13 0,-1 0-1 15,8 0 0-15,-1 0-1 16,4 0 1-16,3-2 0 16,5 0-1-16,4 0 0 15,6 1 1-15,2-1-2 16,7 0 2-16,7-2-1 15,0 1 2-15,6-1-2 16,2-1 2-16,0 0 1 0,6-5-2 16,2 3 1-16,-1 0-5 15,5 2 6-15,-2-4-2 16,1 0 3-16,1 2-2 16,-5-1 1-16,0 0 0 15,-4 1-2-15,0 2-1 0,-1-1 1 16,-6-1-1-16,-2 0 1 15,-5 2-1-15,-8-3 1 16,-3 6-1-16,-7 2 3 16,-6 0-7-16,-6 13 1 15,-13 3-16-15,-10-2-57 0</inkml:trace>
  <inkml:trace contextRef="#ctx0" brushRef="#br0" timeOffset="10577.9101">6203 10686 22 0,'25'-6'6'0,"3"1"-5"16,-3 2 0-16,2 1-1 15,2 0 3-15,-2 2-6 16,0 0 6-16,-1 0-3 0,1 0 0 16,0 0 0-16,2 0 1 15,1-1-1-15,3-2 1 16,1 1-15-16</inkml:trace>
  <inkml:trace contextRef="#ctx0" brushRef="#br0" timeOffset="11031.0139">6912 10615 22 0,'51'-11'17'15,"0"-1"-5"-15,0 0 0 16,1 2 0-16,3 1-2 16,0-2-1-16,-3 1 2 15,4-1-2-15,0 0-1 0,-2 3-1 16,-5-3 0-16,4 2-2 16,-4 2-3-16,-1-2 1 15,-5 2 1-15,-2 1-2 16,-2 3 0-16,-1-1 0 15,-3 0 7-15,-5 3 9 0,1-2-8 16,0 0-5 0,-7 2-1-16,3 1 1 0,-4 0 2 15,5 0-3-15,-3 0-2 16,-1 0 0-16,3 0 0 16,-1 0 2-16,2 1-1 15,-1 3-3-15,2-2 0 16,2 1 0-16,-2-1 1 0,1 2 1 15,1-2-2-15,1-1 0 16,-3 1 1-16,0 0 0 16,-1-2-1-16,1 2 1 15,-8-2 0-15,1 0-1 0,-4 0 3 16,-6 0 2-16,-1 0-2 16,-3 0 12-16,-1 0-15 15,-2 1 1-15,-3 3-1 16,-2-1-1-16,0 5-22 15,-11-1-20-15,-7 2-9 16,-4-3-81-16</inkml:trace>
  <inkml:trace contextRef="#ctx0" brushRef="#br0" timeOffset="11390.3736">8003 10630 172 0,'10'-6'15'0,"5"-1"-15"16,1 1 0-16,2 2-2 16,6 1 4-16,0 1-1 15,3 2-2-15,2 0-1 0,2 0 2 16,3 0 0-16,3 3 2 15,2 3-18-15,0 0-85 16</inkml:trace>
  <inkml:trace contextRef="#ctx0" brushRef="#br0" timeOffset="12312.414">12230 10513 142 0,'30'2'15'0,"3"0"-11"15,2-1-2-15,7 5 0 16,-1-2-2-16,8 3 2 16,3 0-1-16,3-2 0 15,8 2-1-15,5 2 0 0,10-4-28 16</inkml:trace>
  <inkml:trace contextRef="#ctx0" brushRef="#br0" timeOffset="12843.5812">14609 10689 59 0,'-12'7'11'0,"-2"-3"-9"16,1 0-1-16,-1 0-1 15,-3 2 1-15,3-4-1 16,1 2-1-16,-1-2 0 15,4-2 2-15,3 2-1 0,1-2 3 16,4 0 5-16,0 0 7 16,2 0 24-16,0 0-9 15,10 0-24-15,9-2 2 16,3-4-7-16,7 2-1 0,10-3 2 16,5 2-3-16,7 1 7 15,8-5 0-15,4 2 1 16,5 2-3-16,5-2 13 15,5-3-14-15,3 4-2 16,-1 0 2-16,0-4-2 16,-2 3 2-16,-2 2-2 15,-4 1 1-15,-1 2 1 0,-4 2-3 16,-2 0-1-16,-6 0-17 16,-4 6-39-16</inkml:trace>
  <inkml:trace contextRef="#ctx0" brushRef="#br0" timeOffset="14031.1085">16095 10726 148 0,'85'0'22'0,"8"0"-12"16,1 0-1-16,4-2-6 15,0-2 0-15,1-2-4 16,-3 0 3-16,-2 3 2 15,-3 3-3-15,-4 0 1 0,-12 0-4 16,-10 0-176-16</inkml:trace>
</inkml:ink>
</file>

<file path=ppt/ink/ink4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58:46.243"/>
    </inkml:context>
    <inkml:brush xml:id="br0">
      <inkml:brushProperty name="width" value="0.05292" units="cm"/>
      <inkml:brushProperty name="height" value="0.05292" units="cm"/>
      <inkml:brushProperty name="color" value="#FF0000"/>
    </inkml:brush>
  </inkml:definitions>
  <inkml:trace contextRef="#ctx0" brushRef="#br0">10754 5186 64 0,'-11'-1'9'0,"4"-2"-4"16,-1 3 1-16,0 0-1 0,1 0 3 16,0 0 8-16,1 0 3 15,0 0 0-15,1 0-4 16,2 3-5-16,-3 1-2 15,5-1-7-15,1-1 2 16,0 2-2-16,0 0 3 16,3-2 9-16,8 2-3 0,-3-2 5 15,7-1-2-15,4 1 0 16,1 2-5-16,6-1 4 16,1-3-8-16,2 1-1 15,5-1 0-15,-2 0 0 16,4 0 6-16,3 0-4 0,1 0-2 15,3 0 0-15,2 0-3 16,3 0 2-16,1 0-3 16,2-1 2-16,7-2-1 15,-2 3 1-15,1-4-1 0,5 4 0 16,2 0 0-16,-1 0 1 16,3 0-1-16,0 0 0 15,7 0 1-15,0 0-1 16,3 3 1-16,4-2-1 15,0 3-1-15,0-2 1 16,3-1 0-16,0 1 0 16,-3 0 1-16,5 1-1 0,-1-2 1 15,4 3-2-15,2-2 2 16,2 0-2-16,3 2 1 16,-3 0 1-16,-1 0-2 15,-1-2 2-15,-1 2-2 16,1 1 1-16,-6-1 1 15,6 2-1-15,-2-1-1 0,-5-1 1 16,-2 2 0-16,-2-4 1 16,-4 2 0-16,-7-2-2 15,1 0 1-15,-4-2 1 0,-6 0-2 16,-3 1 1-16,-1-1 0 16,-3 0 0-16,-3 0 0 15,-5-1 0-15,-3 1 0 16,-4 4 0-16,-6-2 1 15,-7 5-3-15,-4 5 1 16,-8-3-41-16,-7 1-94 0</inkml:trace>
  <inkml:trace contextRef="#ctx0" brushRef="#br0" timeOffset="6187.0547">23611 5252 117 0,'-6'0'119'15,"3"0"-98"-15,-1-6-14 0,2 0-2 16,1 2 8-16,1 0-5 16,0 3 2-16,0 1-4 15,0-2-3-15,5 2 0 16,5 0-1-16,3 0 0 0,8 3-1 16,6 3-1-16,5 4 0 15,7-4 1-15,4 3 8 16,6-1-9-16,5 0 3 15,5 1-3-15,4-1 1 16,0 0 0-16,3 1-1 16,2-1 1-16,-3-3-1 0,-3 0 1 15,1-1-1-15,-3-4 0 16,1 0 1-16,-2 0-1 16,0 0 0-16,1 0-1 15,-1 0 0-15,-5 0 2 16,-6 0 0-16,-4 0-1 0,-8 0 0 15,-9 0 0-15,-10 0 0 16,-7 0 1-16,-2 3-2 16,-8 1-8-16,0 2 1 15,-9 0-7-15,-7 1 10 16,-4 2-28-16,-7-1 0 16,-4 0-18-16,-3-2-31 0</inkml:trace>
  <inkml:trace contextRef="#ctx0" brushRef="#br0" timeOffset="6515.1441">23844 5397 171 0,'-12'-4'25'0,"1"-3"-18"16,5 0 4-16,3 4-2 16,1 0 4-16,2 0-1 15,0 1-1-15,9 1-2 16,11 1 1-16,11-2-6 0,9 2 5 16,13 0-3-16,10 0-5 15,8-2 0-15,2 2 1 16,3 0-1-16,0 0 0 15,-2 0-1-15,-3 0 1 16,0 7-2-16,-3 5 2 16,-5 5-8-16,-2 2-48 0</inkml:trace>
  <inkml:trace contextRef="#ctx0" brushRef="#br0" timeOffset="12483.5474">6933 6377 22 0,'-7'-4'11'0,"-2"1"-1"15,-1-3-1-15,2 2-5 0,-1 3-2 16,-1-2-1-16,1 0-1 15,3 2 1-15,-1-1 0 16,-1 0-1-16,-1 2 0 16,0-2 0-16,1 2 2 15,0 0 7-15,-1 0-1 0,2 0 2 16,-3 0-1-16,3 0-3 16,0 2 1-16,0 0-3 15,0 0 0-15,3 2 0 16,1-1-2-16,-1-2-1 15,2 1 0-15,2 0-1 16,0 0 0-16,0 0 1 0,0-2 0 16,0 2 2-16,0-1-1 15,2 1 0-15,3-2 1 16,3 4-1-16,3-3 6 16,3-1-3-16,2 0 2 15,3 0-1-15,1 0 1 0,6 0-2 16,1 0-2-16,3 0 2 15,4 0-4-15,2 0 1 16,2 0-1-16,5 0 0 16,2 0-1-16,0 0 1 15,5 0-1-15,0 0 0 16,6 0 1-16,0 0 0 0,3 4-4 16,6-1 2-16,5 1 3 15,1-1-1-15,3 1-1 16,1 0 0-16,1-1-1 15,-2 3 3-15,1-3 0 16,-1 2-2-16,-3-1 0 0,-3 0 3 16,5 1-3-16,-9-1 0 15,1 1 1-15,-2 2 0 16,-9-3-1-16,-1-1 1 16,-6 1-1-16,-4-1 1 15,-3-3 0-15,-6 0-3 16,-5 0-4-16,-5 0-17 0,-2 0-16 15,-4 0-39-15</inkml:trace>
  <inkml:trace contextRef="#ctx0" brushRef="#br0" timeOffset="13249.1082">7157 6428 27 0,'16'0'27'0,"4"0"-18"16,0-3 3-16,1 1-1 15,1 0-3-15,3-1-2 16,3 3 0-16,-1 0-2 16,4 0-2-16,1 0-2 15,4 0 2-15,4 0-2 0,1 3 1 16,6-1-1-16,1-2 1 16,3 2 0-16,0-2-1 15,7 0 1-15,-4 0 1 16,2 0 6-16,1-4-1 0,-1 0-2 15,1 1 1-15,-1-4 0 16,-2 3-1-16,0-1 3 16,-3-1 3-16,-2 2 1 15,-4-2-4-15,0 2-1 16,-6-1-2-16,-1 3 0 0,-6 1-4 16,-5-3 1-16,-1 4-1 15,-6 0-1-15,-6 0-1 16,-3 0-1-16,-4 0-3 15,-5 0-1-15,-2 0-31 16,0 0-30-16,-9 0 8 16</inkml:trace>
  <inkml:trace contextRef="#ctx0" brushRef="#br0" timeOffset="13947.9612">6968 6364 85 0,'19'-5'6'15,"-2"-1"6"-15,7 1-4 16,-1 3-2-16,4-1 0 16,2 1-1-16,2 0-1 15,3 2 1-15,1 0-2 16,3 0-1-16,6 0 0 0,-2 0 0 15,7 0 0-15,1 0-1 16,2-4-1-16,6 3 2 16,-1-1-2-16,4-2 5 15,0 1 10-15,4 1-1 16,-2-1-3-16,0 1-4 0,-4-4-2 16,4 3 1-16,-4-3 1 15,-1 1-1-15,-3 2-1 16,0-3-2-16,0 1 2 15,-7-2-2-15,-3 0-1 16,-6-1-1-16,-5-1 1 0,-9 1 0 16,-4 1-1-16,-9-1 1 15,-5 1 23-15,-1 4-17 16,-6 1-6-16,0 2-1 16,0 0-8-16,-12 2-93 15,-5 1-39-15</inkml:trace>
  <inkml:trace contextRef="#ctx0" brushRef="#br0" timeOffset="16072.8154">18321 6514 122 0,'-7'-12'14'15,"-1"-1"-2"-15,1 2 11 16,2-3-2-16,-2 3 1 15,4-3 1-15,-1 2-1 16,1 1-6-16,3 1 0 16,0 0 10-16,0 2-16 0,12 0-7 15,7 1-6-15,6 2 9 16,9-1-4-16,3 1-2 16,7 0 1-16,4 1 1 15,-1 1-1-15,8-1 1 16,2 1-1-16,2 0-1 15,6 2 0-15,3-1-1 0,0 2 1 16,2-2 1-16,-3-1-1 16,-2 1 1-16,-6-2 0 15,-6 3-1-15,-4-1 1 16,-5 2-1-16,-7 0 0 0,-6 0 0 16,-7 2-4-16,-7 1-73 15,-10-1-37-15</inkml:trace>
  <inkml:trace contextRef="#ctx0" brushRef="#br0" timeOffset="16432.1609">18504 6496 282 0,'58'0'-11'15,"6"-11"15"-15,8-1-1 16,9 3 4-16,9 2 3 16,5 2-4-16,2 1-2 0,7 4-2 15,2 0-2-15,3 2 3 16,-1 8-3-16,3 8-3 16,-3 1-5-16,-6 2-116 15</inkml:trace>
  <inkml:trace contextRef="#ctx0" brushRef="#br0" timeOffset="23447.4377">25892 8379 224 0,'0'-5'5'0,"0"0"4"0,0 0-4 16,0 5 0-16,0-2-4 15,0 2 1-15,0 0 11 16,0 0-26-16,2 0 9 16,4 0 6-16,7 0-1 15,0 5 0-15,6-1-1 16,3 2-1-16,3 2 1 0,6-1 0 15,4-2-3-15,6 2 11 16,10-2-5-16,1 1-3 16,8 1 0-16,6-3 4 15,4 1-1-15,6-1 0 16,0 1-2-16,7-1-1 16,2 1 2-16,0 0-3 0,2-1 3 15,3-1-4-15,-2 1 3 16,0 0-1-16,-2-2-1 15,-2 1 2-15,-3-3 0 16,-4 2-4-16,-1-1-1 0,-10-1 8 16,-5 0-3-16,-7 2-1 15,-6-2 1-15,-9 2-2 16,-9-2 0-16,-7 2 2 16,-7 0-1-16,-5 1-10 15,-11 1-19-15,0 1-11 0,-16 1-18 16</inkml:trace>
  <inkml:trace contextRef="#ctx0" brushRef="#br0" timeOffset="23931.7854">25846 8597 156 0,'0'0'7'15,"4"-1"6"-15,11-3-6 16,4 0 0-16,8 3 1 16,2-3 7-16,11 0-6 15,4 2-2-15,10 1 2 16,9-1-1-16,7 0 10 0,13 2-14 16,7 0-4-16,1 0 2 15,8 0-2-15,1 0 0 16,2 0 0-16,0 0 2 15,-2 0-4-15,-5 0 3 16,-3-3 1-16,-3 3 0 0,-6-2 0 16,-8 2 4-16,-7 0-1 15,-5 0-5-15,-9 2 0 16,-7 5-1-16,-9 4-1 16,-6 1 0-16,-10 2-41 15,-10 0-18-15</inkml:trace>
</inkml:ink>
</file>

<file path=ppt/ink/ink5.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4:06.219"/>
    </inkml:context>
    <inkml:brush xml:id="br0">
      <inkml:brushProperty name="width" value="0.05292" units="cm"/>
      <inkml:brushProperty name="height" value="0.05292" units="cm"/>
      <inkml:brushProperty name="color" value="#FF0000"/>
    </inkml:brush>
  </inkml:definitions>
  <inkml:trace contextRef="#ctx0" brushRef="#br0">9289 8024 248 0,'7'-10'8'0,"0"3"-7"16,5 0-1-16,3 2-3 0,3-1 8 15,-4 2-4-15,6 2 1 16,-4 1 0-16,-1 1-1 15,2 0 1-15,-2 1-1 16,-1 9-1-16,1 1-4 16,-1 6 2-16,-2 1 7 0,1 5-5 15,-4 1 4-15,2 4 0 16,-4 4 3-16,0 4-2 16,-2 1-4-16,-1 4 0 15,-1 3 3-15,-1 5 0 16,3 1-2-16,-2 1 0 15,0 3-1-15,-1-1 0 0,2 1 0 16,-1 0-1-16,-1 4 1 16,1 0 1-16,1-1 0 15,-2 3 0-15,2 1 0 16,-2 1 0-16,0-1-3 16,1 0 4-16,0 2 0 0,1-7-2 15,3-1 2-15,1-5-1 16,-1-3 0-16,1-4 1 15,3-6 0-15,2-2-3 16,-2-5 4-16,-1-3-2 16,1-4-1-16,2 1 1 15,-4-6-2-15,2 2 1 0,-1-3 0 16,3-1-3-16,-2-3-1 16,-1-2 4-16,0-1-2 15,-3-4 1-15,-4-3 0 16,-1 1 2-16,1-4-1 15,-3 0 3-15,0 0 2 0,0 2-1 16,0-2 6-16,0 1-1 16,0 1-3-16,-7 1-7 15,0 3 3-15,-4 3-2 16,1 2-2-16,-3 1 2 16,0 2-1-16,-1 4 0 0,1 0 0 15,-1 5 0-15,-1 4-4 16,2 1 6-16,-1 3-3 15,2 1-1-15,5 5 2 16,-1 1-1-16,0 5-1 16,1 2 4-16,1 6-4 0,0 1 2 15,0 3 2-15,2 2-2 16,2 2 0-16,2 2-2 16,0-1 2-16,0 1 0 15,0 2-1-15,2-5 1 16,4 3 0-16,-4-2 1 0,1-4-1 15,2 0 2-15,-3-3-4 16,2-2 4-16,-3-3-2 16,1-3 1-16,-2-3-1 15,0 0-1-15,-2 2 2 16,-5-4-1-16,-5 4 0 0,-3 0 0 16,-3 1 1-16,-6 6-2 15,-9 4 3-15,-12 10-1 16,-18 8 0-16,-25 3-54 15,-26 2-274-15</inkml:trace>
  <inkml:trace contextRef="#ctx0" brushRef="#br0" timeOffset="3234.3558">7056 9168 287 0,'0'0'63'15,"0"0"-40"-15,0 0-11 16,0 0-1-16,0-4-1 16,0 0-6-16,7-2-4 15,5 1-1-15,2-1 2 16,2-1-2-16,5-2 0 0,6 2 2 15,4-2-1-15,3 2 0 16,-2-4 0-16,3 2 0 16,1-1 1-16,-4 3-2 15,-3-3-2-15,0 3 4 16,-3 0 0-16,-3 2-2 16,-1 1-2-16,-2-1-5 0,-2 3-27 15,-3 0-21-15,-9 2-20 16,-4-1-25-16</inkml:trace>
  <inkml:trace contextRef="#ctx0" brushRef="#br0" timeOffset="3406.2221">7117 9199 276 0,'-12'0'21'15,"7"0"2"-15,5-10 16 16,14-4-35-16,13-1-2 16,11-6-19-16,-1-4-87 15</inkml:trace>
  <inkml:trace contextRef="#ctx0" brushRef="#br0" timeOffset="5687.4095">6961 9979 290 0,'9'0'43'16,"1"-3"-34"-16,0-4-3 15,7-2 4-15,4-2 0 0,2-1-4 16,6-1-5-16,3 1 1 16,4-3-2-16,1 1 1 15,4 2-1-15,-2-2-2 16,-2-1-33-16,-1-1-80 16</inkml:trace>
  <inkml:trace contextRef="#ctx0" brushRef="#br0" timeOffset="6406.1593">7063 10750 376 0,'0'0'36'0,"2"0"-23"0,6-3-15 16,2-5 3-16,11-2 4 15,3-3-4-15,11-1-1 16,4-6-1-16,2-5-39 16,1 2-131-16</inkml:trace>
  <inkml:trace contextRef="#ctx0" brushRef="#br0" timeOffset="8265.3625">7097 11821 393 0,'0'0'10'0,"0"-7"10"0,0-3-12 16,0 5 1-16,-1-2-5 16,1 1 1-16,0 2-2 0,0 0-4 15,0 0 2-15,0 2-3 16,1 2-6-16,9 0-27 15,-1 0 10-15,6 0 4 16,-1 2 0-16,2 0-12 16,2-2 1-16,3 0 17 0,6 0 8 15,1-11 3-15,6-5 2 16,3-1 1-16,2-9 0 16,7 3 4-16,-4-4-4 15,6 0-3-15,-1 1 10 16,1 5-7-16,-6 1 3 0,-2 4-4 15,-6 5-2-15,-13 4-201 16</inkml:trace>
  <inkml:trace contextRef="#ctx0" brushRef="#br0" timeOffset="35794.9287">6954 9949 258 0,'-7'-7'13'0,"1"0"18"0,-1-2-5 15,0 2-7-15,2 0-6 16,2 0 6-16,-1-1-7 16,0 3-4-16,2 0-1 15,0 1-4-15,2 1-4 16,0 1-2-16,0-2 0 16,10 1 4-16,2-1-2 0,5 0 2 15,4-2 4-15,6 0-7 16,5 0 0-16,5 1 2 15,4-2 2-15,-4 4-2 16,2-1 1-16,-6 2-37 16,-10 1-79-16,-14 1-37 15</inkml:trace>
</inkml:ink>
</file>

<file path=ppt/ink/ink6.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4:51.967"/>
    </inkml:context>
    <inkml:brush xml:id="br0">
      <inkml:brushProperty name="width" value="0.05292" units="cm"/>
      <inkml:brushProperty name="height" value="0.05292" units="cm"/>
      <inkml:brushProperty name="color" value="#FF0000"/>
    </inkml:brush>
  </inkml:definitions>
  <inkml:trace contextRef="#ctx0" brushRef="#br0">3490 6421 137 0,'8'2'12'0,"-1"-2"-8"16,3 2 6-16,5 0-6 15,-3-1-1-15,1 1-2 16,0-2 0-16,2 2-1 0,0-2 2 16,3 0 1-16,3 0 5 15,1 0 0-15,0 0-3 16,2-2 3-16,4-1 1 16,-1-1-1-16,3-2 0 15,4 3-3-15,0-2-1 0,0-1-3 16,6 3 0-16,-4-1-1 15,0-3 1-15,1 2-1 16,1-1 2-16,0 1-1 16,0-2-1-16,1 0 1 15,0 4 0-15,1-3 0 16,1 2 1-16,0 1-2 0,0 1-7 16,0 0 9-16,0-2-1 15,2 3 2-15,-2-1-3 16,3 0 0-16,-1 0 0 15,1 1 0-15,5-1 1 16,-5 2 1-16,9-2-4 0,-3 2 2 16,5-2 2-16,-1 2-4 15,0 0 2-15,2 0 3 16,-2 0-4-16,3 0 1 16,-1-1 0-16,2 1 1 15,-1 3-1-15,1 4 1 0,1 2-1 16,-1-2 1-16,-1 3-2 15,-2 0 1-15,-3 1 0 16,1 1 2-16,-3-1-1 16,0 1-1-16,1 1 0 15,0 0 2-15,3 1-1 0,2-2 2 16,4-1 0-16,-3 2 0 16,1-4-1-16,-2 3 0 15,2-4 2-15,-1 0 6 16,-1 1 6-16,2-3-10 15,1 0 4-15,1-3-7 16,1 0 2-16,1 1 3 0,3-4-3 16,0 0 5-16,-6 0-7 15,0 0-1-15,-3 0 1 16,-5 0-2-16,0 3-1 16,-5 5 0-16,0 1 1 0,-2 4-3 15,0-2-4-15,-7 6-50 16,-4-4-66-16</inkml:trace>
  <inkml:trace contextRef="#ctx0" brushRef="#br0" timeOffset="5140.4935">5047 7431 299 0,'-1'-6'6'15,"-1"1"8"-15,2 2-3 16,0 0-8-16,0 3-3 15,0 0-1-15,0 0-1 16,5 0-2-16,4 0 8 0,2 3-4 16,5 0-6-16,0 2 7 15,4-1-7-15,1 1 3 16,3 0-16-16,3 3 9 16,-3-1 10-16,3-2-4 15,4 2 0-15,1-1 4 0,7-1-2 16,-2-1 2-16,8-1-1 15,0 1 4-15,1-3-8 16,3 1 8-16,1-2-5 16,0 0 4-16,1 0-8 15,2 0 9-15,0 0 4 16,6 0-9-16,2-2 5 0,2-1 0 16,3-1-1-16,5 1-1 15,0-1 3-15,1 1 1 16,-1-1-4-16,4 2 3 15,-2 0-3-15,3 2 2 16,0 0 0-16,4-1-2 16,5 1-1-16,-4 0-3 0,4-2 5 15,2 2-1-15,-6 0 0 16,2 0-1-16,0 0 2 16,-1 0-2-16,1 0-1 15,4 0 6-15,-3 0-9 0,4 0 4 16,-1 0 0-16,0 2 2 15,-1-2-3-15,2 0 3 16,0 0 8-16,1 0-6 16,-2 0-20-16,4 0 33 15,1 0-12-15,-2 0-5 16,1 0 4-16,-1 1-4 0,2 1 1 16,0 0-1-16,-1 0-2 15,1 0 1-15,1 0 2 16,-3-2 1-16,2 0-7 15,-4 0 11-15,3 0-6 16,-1 0 0-16,3 0-2 16,1 0 6-16,1 0-2 0,0 1-3 15,4-1 0-15,-4 2 3 16,1 0-4-16,2 0 3 16,-3-2-1-16,4-2 2 15,-6 2-5-15,2 0 5 0,-3 0-9 16,0 0 16-16,-3 0-9 15,-2 0 0-15,3 0-1 16,-5 0 0-16,1-2 3 16,1-1 0-16,-4-3 1 15,-3 2 0-15,3 1 0 0,-2-1-5 16,-4 1 3-16,0 0 0 16,-3-1 0-16,-6 0-4 15,-2 4 3-15,-7 0 1 16,-6 0-8-16,-11 2-84 15,-5 2-136-15</inkml:trace>
  <inkml:trace contextRef="#ctx0" brushRef="#br0" timeOffset="8765.4417">13168 7111 353 0,'-5'0'25'16,"5"0"-17"-16,-1 0-4 0,1-2 2 15,0 1 4-15,0-4 3 16,0 1-3-16,0-2 0 15,0 1-8-15,6-4-2 16,4 0 1-16,8-3-2 0,3-3 2 16,8 1-12-16,3-7 21 15,8-1-6-15,2-1-2 16,2-4 0-16,1 1-3 16,0-1 2-16,-1 2 2 15,-3 2 0-15,0-2-3 16,-6 4 1-16,2 3-2 15,-5 3 2-15,1 1 1 0,-3 1-5 16,1 1 3-16,3 4 0 16,0-4-4-16,1 3 4 15,-2-3-7-15,1 1 2 16,-2 3-10-16,-5 0 3 0,-5 5 3 16,-5-1-7-16,-5 2 7 15,-4 2 6-15,-2 0-2 16,-5 0-2-16,3 0 5 15,2 4-1-15,-3 1 3 16,1 3 0-16,1 0 0 16,-1 1-3-16,1 2 1 0,-3 0-2 15,1 2 6-15,0-1 2 16,-1 7-3-16,-2-1 0 16,0 7 1-16,0 3-1 15,0 7 0-15,0-2 1 0,0 5-2 16,0 1 1-16,0 2-1 15,-2-3 1-15,-3-1 0 16,0 0 1-16,0-1-2 16,-2 0 1-16,0-4-1 15,-4 0 1-15,4-2-1 0,1-1 1 16,1 0-1-16,2-10 0 16,0 1 0-16,3-6 0 15,0 1 0-15,0-7 0 16,0 0-1-16,3-1-5 15,2-6-26-15,-3-1-93 16</inkml:trace>
  <inkml:trace contextRef="#ctx0" brushRef="#br0" timeOffset="9359.1503">13804 7477 198 0,'-5'-7'15'0,"4"-2"17"0,-3 4 7 16,2 0-10-16,1-1-2 15,1 2-17-15,-2 1-3 16,2 3-4-16,0-2-3 16,0 2 1-16,0 0-3 15,0 0-7-15,0 0-5 0,0 0 6 16,0 0 10-16,0 5-1 15,2 1-1-15,1 3 1 16,1-1 0-16,-3 2-1 16,4-2 0-16,2 3 1 15,3 0-1-15,1-1-8 0,2 0 13 16,2-2-6-16,2-2-12 16,0-3-3-16,2-3-36 15,-4 0 11-15,2 0 22 16,-1-3-4-16,-1-4-6 15,0-2 12-15,0-2 35 0,-3 1-4 16,1-3 1-16,0-1 9 16,-1-3 2-16,1-2-7 15,1-2-2-15,2-3 5 16,2 1-16-16,5-2-4 16,3 2 1-16,2-2-6 15,0 2-42-15,-3 0-26 0</inkml:trace>
  <inkml:trace contextRef="#ctx0" brushRef="#br0" timeOffset="11890.2356">3461 8565 323 0,'-2'0'5'0,"1"-4"10"15,1-1-4-15,0 3-5 16,1 1-7-16,11 1 5 0,0 0-3 15,6 0-1-15,3 0 2 16,6 0-4-16,4 0 4 16,6 0-2-16,7 0 2 15,4 0-1-15,10 0 0 16,4 0 0-16,1 0 0 0,8 0 0 16,2 0-1-16,3 0 1 15,3 0-1-15,7 0 0 16,4 0-1-16,1-4 3 15,4 2-4-15,-1-3 2 16,3 1 0-16,-6 3 1 0,-3-5 0 16,1 2-1-16,-6-1 1 15,-2 0-1-15,-1-1 0 16,-9 5-1-16,-3-1 2 16,-3 2-5-16,-6 0 0 15,-6 0 1-15,-7 0-24 16,-6 0-35-16,-9 2-8 15,-4-2-9-15</inkml:trace>
  <inkml:trace contextRef="#ctx0" brushRef="#br0" timeOffset="12468.3108">3747 8635 369 0,'-30'-4'-14'0,"8"-10"20"0,2-2 13 16,6 3-1-16,4 1-2 16,0 1-1-16,6 0-3 15,1 3-6-15,3 0-6 16,0-1-5-16,7 4-1 15,10-2 2-15,3 0 1 16,7 3 5-16,9-1-4 0,6 1-1 16,6-1 6-16,3 1-3 15,6 1 2-15,4 1 0 16,4 0-2-16,1-2 1 16,2 4-1-16,6-3 0 15,1 1 0-15,7-3 2 0,1-1-5 16,2 1 2-16,5-2-1 15,1 0 2-15,-1 0 3 16,-2-1-2-16,1 2 1 16,-3 0-1-16,-1 0-1 0,-3 5 0 15,-1 1 0-15,-1 0-5 16,-2 7-15-16,-5 4-42 16,-7 0-37-16,-5-1-58 15</inkml:trace>
  <inkml:trace contextRef="#ctx0" brushRef="#br0" timeOffset="16515.1123">5624 8558 177 0,'-8'0'17'0,"1"0"-13"16,2 0-4-16,-2-2 4 15,2-1 14-15,0-3 12 0,3 1-11 16,1 0 0-16,-1 1-14 16,2-2-1-16,0 3-3 15,0 0-1-15,0-1 2 16,0 2-1-16,0 2 0 16,-2 0 0-16,1 0-3 15,-1 0-13-15,-3 0 2 0,-1 7 11 16,-2 0 2-16,0 2 0 15,-1 2 0-15,0 0 1 16,-2-2-1-16,4-1 0 16,2 2 0-16,0-4 1 15,3 0-1-15,2-1-1 0,5-3-6 16,9-2-9-16,8 0 18 16,5-13 9-16,5 1-9 15,4-6 3-15,0-3-4 16,-1-2 0-16,-4 3-1 15,-2 0 1-15,-7-1-9 16,-9 0-82-16</inkml:trace>
  <inkml:trace contextRef="#ctx0" brushRef="#br0" timeOffset="19186.9679">5523 7559 167 0,'-2'0'21'0,"2"-3"-1"16,0-1-10-16,0 1-2 15,0-1-3-15,0 0-1 16,2 2-4-16,1-1 1 16,3 1 0-16,1 0-1 15,4 1 0-15,4-1 0 0,2 2 0 16,5-2 0-16,7-1-3 15,5-1 1-15,1-2 4 16,3 1-4-16,-1-3 8 16,0 0-3-16,-6 3-1 15,-1-2-1-15,-3 1 2 16,-6 3-1-16,-3-1-2 16,-5 2 1-16,0 0-1 0,-8 2 0 15,0 0-2-15,-3 0 3 16,-2 0-3-16,0 0 25 15,0 0-3-15,-12 2-3 0,-8 9-13 16,-6 1-43-16,-6 6 5 16,-4 2 4-16,-1 0-10 15,-1-4-13-15</inkml:trace>
  <inkml:trace contextRef="#ctx0" brushRef="#br0" timeOffset="19874.3857">6420 7547 281 0,'-7'0'17'15,"2"0"13"-15,3 0 7 16,2-4-26-16,0 0 2 0,2-1-16 16,7 0 9-16,2-2-11 15,1-1-1-15,-1 3 17 16,2 0-10-16,-6 0 0 15,0 1-2-15,-4 2 2 16,0 0 1-16,-1 2-2 16,-2 0-2-16,0 0 4 0,0 0-8 15,-5 0 1-15,-7 8-8 16,-6 6-29-16,-3 4-2 16,-4 3 2-16,1 2 8 15,5-2 15-15,6-4-3 16,11-6-7-16</inkml:trace>
  <inkml:trace contextRef="#ctx0" brushRef="#br0" timeOffset="20264.9703">7289 7443 267 0,'0'11'37'0,"0"-11"-22"15,0 0-8-15,0 0-2 0,0 0 0 16,0 0 1-16,0 0-3 15,0 0-10-15,5 0 2 16,9 0-3-16,2-7 7 16,2-2-9-16,3 0-23 15,0-2 8-15,-4 2 9 16,-4 2-14-16,-6 0 11 0,-3 3 26 16,-4 4-3-16,0 0 12 15,-13 0-11-15,-1 11-30 16,-2 0-7-16,-1 1-4 15,9-3-31-15</inkml:trace>
  <inkml:trace contextRef="#ctx0" brushRef="#br0" timeOffset="22218.123">7414 8529 3 0,'4'4'243'0,"-3"-4"-219"0,3 2-27 16,3-2 0-16,4 0 12 15,1 0 8-15,2 0-9 16,6 0-1-16,4 0-1 16,1 0-4-16,2 0 1 15,4-2 0-15,3 0-2 0,0 0 0 16,3-1-1-16,1 1 2 16,4-1-4-16,-5 1 4 15,4 0-2-15,0 0 1 16,-1-2 0-16,1 3-1 15,-1-1 0-15,2-3 0 16,-3-1 0-16,-2 1 7 0,1 0-3 16,-1-1 1-16,0 1-2 15,-5 0-1-15,-1 1-1 16,-4 2 0-16,-6 0-4 16,-3 0-52-16,-7-1-59 0</inkml:trace>
  <inkml:trace contextRef="#ctx0" brushRef="#br0" timeOffset="23858.6148">8824 8665 318 0,'-6'-7'13'0,"2"0"7"15,1 1 1-15,1 3-9 16,0 1-7-16,1 0-3 15,1 2-2-15,0-1 0 16,0-1-2-16,0 0 2 16,0 0 8-16,0 2-6 0,0-4-2 15,0 4-2-15,0-1 4 16,3-3-3-16,9 2-5 16,3-1 4-16,7-3 3 15,7-1-2-15,5 0 3 16,3-2-1-16,-1 0-1 15,-4 1 0-15,1 0 3 0,-8 1-3 16,-5 0 1-16,-6 4-1 16,-2 1 1-16,-6 0-1 15,-4 2 0-15,0 0-7 16,-2 0-12-16,0 11-36 16,-2-1 16-16,-3 3-3 0,-8-2-33 15</inkml:trace>
  <inkml:trace contextRef="#ctx0" brushRef="#br0" timeOffset="24921.1526">9613 8722 278 0,'2'0'38'0,"2"0"-19"0,-4 0-13 16,0 0-3-16,0 0-1 15,0 0-1-15,-2-2 1 16,-2 1-1-16,1 1-12 16,-1-2-1-16,-1 2 0 15,4 0 9-15,-1 0 4 0,2 0-1 16,0 0 0-16,0-2 5 15,0-2 7-15,8 1-3 16,3-4 6-16,7-1-11 16,4-2 1-16,2-3 0 15,0 3-4-15,1-3 1 0,-1 1 0 16,-1 1-1 0,-2 0 1-16,-1 4 0 0,-4-2-2 15,-1 4 1-15,-3 1 0 16,1 3-1-16,-6-1-1 15,0 2 2-15,-2 0-3 16,-1 0-33-16,-1 7-13 0,-3 4 0 16,0-1-29-16,-5 1-93 15</inkml:trace>
  <inkml:trace contextRef="#ctx0" brushRef="#br0" timeOffset="25749.188">11016 8624 217 0,'-11'0'93'16,"4"-7"-63"-16,2 1-22 0,0 1-5 16,-1 2 1-16,5 1-3 15,-2 0 2-15,1 0-8 16,2 1 2-16,0-2 2 15,0 3-6-15,0 0 2 16,12-1-2-16,1-1 4 16,8 0 11-16,7-1-8 0,10-1 3 15,5 0-4-15,5-1 6 16,7 2-2-16,-1-3-2 16,-1-1-1-16,-1 0-1 15,-3 0 8-15,-3 2 5 0,-7-3-5 16,0 5 0-16,-8-4-1 15,-4 3 0-15,-3 0-1 16,-7 3-2-16,-2-1 1 16,-5 2-2-16,-5 0 1 15,-3 0-8-15,-2 0-1 16,0 0-12-16,0 0 5 16,-2 2 6-16,-3 5-1 0,-3 2-4 15,1 0-14-15,2 0-13 16,-2 0 0-16,5-2-25 15</inkml:trace>
  <inkml:trace contextRef="#ctx0" brushRef="#br0" timeOffset="26405.3967">13785 8685 88 0,'7'5'120'0,"-1"0"-87"0,-5-5-19 16,-1 0 2-16,0 0 4 15,0 0 1-15,0 0 1 16,0-2-2-16,0 1-11 16,0-3-1-16,0 3-4 0,0-1-2 15,0 0-1-15,0 0-1 16,2-2-2-16,8 1-5 16,11-2-5-16,4 1 1 15,11-7 7-15,6 0-6 16,7 1-2-16,4-3 8 15,4 1 1-15,3-4 2 0,1 1 2 16,-5 1-7-16,2 0 13 16,-2-2 5-16,-4 2 12 15,-4 3 4-15,-3 0-5 16,-5 2-8-16,-3 2-5 16,-6 3-3-16,-4 1-3 0,-5 1-2 15,-5 2 0-15,-2 0-2 16,-8 5 0-16,-6 8-18 15,-1 1-34-15,-10-1-20 16,-15-4-89-16</inkml:trace>
  <inkml:trace contextRef="#ctx0" brushRef="#br0" timeOffset="31061.5047">7425 7506 258 0,'1'-7'39'16,"-1"1"-24"-16,0-1-6 15,0 3 0-15,0 3-3 16,-1-3-3-16,-1 4-1 15,-2 0-5-15,-1 0-9 0,-5 0-19 16,-2 9 11-16,-2 2 6 16,-2 3-5-16,-3 4 8 15,5 2 3-15,1-1-2 16,-6 2-5-16,3 4 9 16,-2 0 6-16,0 2-1 0,-1 3 0 15,-1 2 2-15,-1 3-2 16,2 0 1-16,4 3 2 15,3 3-15-15,4 0-31 16,0 1 12-16,4 2 13 16,2 2 7-16,2-4-4 15,0 5-11-15</inkml:trace>
  <inkml:trace contextRef="#ctx0" brushRef="#br0" timeOffset="32295.8749">15596 7621 144 0,'0'-1'114'0,"0"-6"-99"15,0 1-6-15,0 0-7 0,0-2 9 16,5 1-1-16,2 0 8 15,1-2-9-15,3 0-2 16,2-1-4-16,3-2-3 16,4 2 0-16,3-1 1 15,3 0-2-15,4 5-1 0,4-2 4 16,2 3-2-16,2 1-1 16,-4 4-20-16,0 0 1 15,-6 0 2-15,-1 0 7 16,-5 2 4-16,-4 3 5 15,-5 3 2-15,-5 0-1 16,-4 1-4-16,-1 2-3 0,-1 3 7 16,-2-1 1-16,0 3 0 15,0 0 0-15,0 4 0 16,0 1 0-16,-2 4 0 16,-3 4-1-16,-2 1 0 15,-1 4 4-15,-4 3-16 0,2 5 14 16,-2 4 0-16,0 0 0 15,3 2-1-15,4 2 0 16,0 0 12-16,2 1-12 16,2 1 0-16,-1 2 0 15,0-3 0-15,-1 3-12 0,-1-3 6 16,-1-1 1-16,-2-3-1 16,-1-6 6-16,3-2 0 15,0-5 0-15,-2-2 0 16,1-3 0-16,-3-1 0 15,-2 3 1-15,-11 1-1 16,-12 3-2-16,-20 9 3 0,-31 7 0 16,-35 6-6-16</inkml:trace>
  <inkml:trace contextRef="#ctx0" brushRef="#br0" timeOffset="35077.3388">16750 8279 485 0,'-4'3'43'0,"3"-3"-35"15,1 0-7-15,-2 0 3 0,2 0-3 16,0 0 3-16,9 0-1 15,11 0-10-15,10-3 6 16,13 0 6-16,9-1-18 16,11 1-21-16,0-4-9 15,-4-1-15-15,-1 3-42 0,-7-2 25 16,-9 1-4-16,-10 3-31 16</inkml:trace>
  <inkml:trace contextRef="#ctx0" brushRef="#br0" timeOffset="35264.7922">17093 8490 149 0,'-13'13'74'0,"7"-6"-47"16,5-2-1-16,1-3 7 0,0 0-9 15,7 0 4-15,13-2-1 16,12 0-16-16,15-10-5 15,7-7-10-15,11-12-123 16</inkml:trace>
  <inkml:trace contextRef="#ctx0" brushRef="#br0" timeOffset="35546.0053">17870 7943 485 0,'0'-11'-5'0,"0"0"11"16,0 4 3-16,2 1-5 16,3 6-7-16,3 0-1 15,4 8 1-15,1 9-5 16,1 10 4-16,3 9-1 16,0 7 4-16,0 8-3 0,-3 6 0 15,-1 6 3-15,-8-2-1 16,-2-5 1-16,-3-4-3 15,0-7 5-15,0-11-1 16,0-7-3-16,0-9-17 16,0-11-43-16,0-6-47 0,0-1-91 15</inkml:trace>
  <inkml:trace contextRef="#ctx0" brushRef="#br0" timeOffset="35858.4791">17902 8033 429 0,'-7'-31'12'16,"2"3"15"-16,2 2-11 15,1 2-8-15,2 2-5 16,2 0-3-16,13 0 0 16,7 3-5-16,9 1 3 0,8 0-5 15,3 8-21-15,6-1 19 16,-1 6-2-16,-6 3 4 15,-9 2 4-15,-5 5 4 16,-13 10-1-16,-8 3 0 16,-6 5-1-16,-11 4-1 0,-10 3 2 15,-6 4 1-15,-5 1 0 16,-5 5 0-16,1-3 0 16,4 2-1-16,1-3-52 15,10-4-33-15,5-7-11 0</inkml:trace>
  <inkml:trace contextRef="#ctx0" brushRef="#br0" timeOffset="36217.8253">18737 7688 533 0,'0'-4'15'0,"0"-6"-16"0,-2 7 0 16,-5 3 1-16,-5 3-9 15,-3 11 0-15,-4 7 7 16,-4 12-1-16,-4 5-1 16,1 14 3-16,-1 11 0 15,6 4-1-15,3 6 2 0,4-1-2 16,6-7 0-16,6-5-2 15,2-10 1-15,0-10 0 16,14-6-5-16,1-5 5 16,5-5 2-16,7-2 2 15,2-4-1-15,5-2 3 16,-2-2-3-16,2-5-3 0,-5-3-42 16,0-6-56-16,-4-2-33 15</inkml:trace>
  <inkml:trace contextRef="#ctx0" brushRef="#br0" timeOffset="36733.5251">19247 7848 368 0,'4'-32'20'0,"-1"4"31"16,-1 3-38-16,0 5-1 15,-2 2 0-15,0 6-8 16,0 1 5-16,-7 4-3 16,-3 3-6-16,-9 2-5 0,0 2-1 15,-8 0-4-15,-2 6 7 16,-5 8 2-16,-1 4 0 16,1 5 0-16,0 4 0 15,5 3 1-15,2 5 0 16,5-2-2-16,3 2-6 15,9 0-20-15,6-5-7 16,4-1-2-16,6-5 4 0,11-2 0 16,7-10 39-16,4 1-6 15,3-5-11-15,5-5 9 16,-1 0 7-16,0-2-2 16,-2 1 0-16,-4 2 0 0,-7 0 13 15,-4 3-13-15,-5-2-4 16,-4 4 1-16,-3-2 1 15,-6 1 0-15,0 3-3 16,-14 0 9-16,-6 0 5 16,-8 3-8-16,-2-3 0 0,-6 3 0 15,-1-1-2-15,0-4 0 16,5 3 0-16,5-3-2 16,4 0 0-16,1-2-6 15,9-5-76-15,10-2-7 16</inkml:trace>
  <inkml:trace contextRef="#ctx0" brushRef="#br0" timeOffset="37077.2445">19339 7477 522 0,'0'-7'15'0,"0"0"-12"15,0 1-6-15,11 5-3 16,5 1-8-16,8 5-10 16,6 13 0-16,9 7 3 15,4 10 9-15,4 12 8 16,1 6 1-16,-2 14-1 15,-9 2-7-15,-5 9-2 0,-8 2-3 16,-14 4 5-16,-10 2 9 16,-5 8 4-16,-22 3-2 15,-19 10 0-15,-26 16 0 16,-29 16-2-16,-30 15 6 0,-33 8-123 16</inkml:trace>
  <inkml:trace contextRef="#ctx0" brushRef="#br0" timeOffset="38967.8199">18209 9812 418 0,'-3'0'16'0,"-1"0"-12"16,3 1-3-16,1 10-7 16,0 4-7-16,3 9 8 15,9 10 3-15,5 13 2 16,3 10 0-16,3 13-1 0,0 8 3 15,-3 6-1-15,-6 3 0 16,-1 4 1-16,-9-6 0 16,-1-7-1-16,-3-9 0 15,0-12-1-15,0-10-13 16,-3-14-46-16,-4-11-5 16,-5-16-16-16</inkml:trace>
  <inkml:trace contextRef="#ctx0" brushRef="#br0" timeOffset="39264.6712">17897 10217 430 0,'0'-54'-12'16,"0"1"9"-16,15 1 7 16,14 2-5-16,10 4 2 15,7 1 2-15,10 6 0 0,10 6-4 16,5 11 3-16,0 9-1 15,-1 11-1-15,-9 6 0 16,-10 19-9-16,-15 15-17 16,-18 8-16-16,-16 8 25 15,-10 1 16-15,-26 3 3 16,-11-2 0-16,-10-2 1 0,-7-4 8 16,3-8-8-16,3-6-2 15,10-9 1-15,9-10-7 16,17-7-53-16,14-10-7 15,6-6-14-15</inkml:trace>
  <inkml:trace contextRef="#ctx0" brushRef="#br0" timeOffset="39561.5645">19025 9642 421 0,'0'-2'18'0,"0"2"-12"16,-10 2-6-16,-4 14-7 15,-7 6-1-15,-6 8 8 16,-4 15 1-16,-3 10-1 0,5 13 0 16,0 14 1-16,5 11-1 15,2 10-3-15,7 2 4 16,12 4-2-16,3-1 1 15,10-11-2-15,17-8-2 16,10-10 3-16,11-8 6 0,11-14-6 16,8-12 0-16,2-13-28 15,-5-16-60-15,-4-16-82 16</inkml:trace>
  <inkml:trace contextRef="#ctx0" brushRef="#br0" timeOffset="40327.0855">19244 10096 283 0,'-3'-4'157'0,"-1"1"-144"15,2-3 16-15,1 4-15 0,1 2-6 16,0 0-7-16,0 4-6 16,3 10 0-16,4 11 6 15,5 9-2-15,3 7 1 16,4 9 0-16,5-2 0 15,1-3 2-15,6-6-4 0,-1-9 4 16,2-10-9-16,1-9-35 16,-3-11 24-16,-6 0 8 15,-1-11-18-15,-5-9 33 16,-5-6-6-16,-4-8 1 16,-1-4 3-16,-2-1-3 0,1-2 6 15,-1 0 3-15,2 5 6 16,3 6-10-16,4 9 0 15,7 8-3-15,0 10-1 16,5 3 0-16,5 10-6 16,4 12 6-16,1 3-8 15,0 0-5-15,-3 0-14 0,0-10-11 16,-5-5 8-16,-2-10 15 16,-3 0 7-16,-10-16 14 15,-4-4 22-15,-5-4 14 16,-5-2 1-16,0-3-11 15,-12-1 1-15,-2-4-11 0,-7 2-1 16,-3-5-14-16,-1 3-6 16,0 0-4-16,2 2-22 15,4 4 11-15,12 9-21 16,7 1-27-16,0 5-98 0</inkml:trace>
  <inkml:trace contextRef="#ctx0" brushRef="#br0" timeOffset="40545.8689">20438 10037 434 0,'4'30'24'0,"11"-12"-27"15,-9 7 4-15,5 7 1 16,3 5-1-16,3 5 2 15,6-2-1-15,2 2 0 0,2-5 0 16,1-7-6-16,-1-10-67 16,-3-13-116-16</inkml:trace>
  <inkml:trace contextRef="#ctx0" brushRef="#br0" timeOffset="41155.1518">21099 9607 302 0,'5'0'130'0,"0"6"-120"15,3 7-25-15,4 7 19 16,3 6-5-16,4 5 2 16,5 1 1-16,-1 0-3 15,5-5 3-15,0-4-2 0,0-7 0 16,-1-9-2-16,0-7-8 16,-3 0-3-16,-4-14 15 15,-3-9 0-15,-2-4 0 16,-3-5 3-16,-3-4 1 15,-1 0 8-15,-1-3 2 16,-2 0-6-16,2 3-2 16,-2 8 0-16,2 5 0 0,-4 5-3 15,-1 11 3-15,3 5-4 16,0 2-4-16,4 9-3 16,4 12 2-16,4 8-1 15,3 1-4-15,4 8-5 16,7-6-15-16,-3-2-6 0,3-12-19 15,-1-5-14-15,-2-10 47 16,-4-3 8-16,-4-3 28 16,0-12 21-16,-6-1 15 0,-1-5-17 15,-8-1-10-15,-3-4 2 16,-2-2-11-16,-2-1-4 16,-9-6 3-16,-5 2-4 15,-4 1-5-15,-2 3-11 16,5 4-4-16,0 8-11 15,7 8 4-15,5 7-15 16,5 2-42-16,1 7-98 0,10 5 40 16</inkml:trace>
  <inkml:trace contextRef="#ctx0" brushRef="#br0" timeOffset="41498.8974">22093 9739 396 0,'0'0'66'0,"0"0"-24"16,5 0-28-16,3-2-11 16,8-5-7-16,2 2 4 15,6-3 3-15,0 3-3 16,0 1-8-16,-2 3-4 15,-7 1 1-15,-1 5 14 0,-11 13-11 16,-3 9-7-16,-3 5 12 16,-11 5 4-16,-5-3 0 15,3-4 2-15,3-3-2 16,8-9 0-16,5-9-3 16,21-8-6-16,14-1 5 15,10-10 6-15,9-12-74 0,5-8-184 16</inkml:trace>
  <inkml:trace contextRef="#ctx0" brushRef="#br0" timeOffset="42092.5823">22941 9042 420 0,'-3'-18'5'16,"-1"1"9"-16,3 7 12 16,1 6-5-16,0 4-19 15,0 0-7-15,1 7 3 0,8 6 2 16,1 6 1-16,4-1-1 15,-1 0-1-15,6-2-10 16,-3-3-4-16,2-8 0 0,-2-5 4 16,2 0 12-16,-1-5 5 15,-4-8-4-15,6-3 0 16,-4 0 0-16,0 2 1 16,1-2-1-16,-4 4 3 15,0 2 1-15,-5 3-2 16,-1 4-2-16,0 3 0 0,2 0-2 15,-1 5 0-15,1 6 2 16,5 1-2-16,1 2 1 16,6 1 0-16,6-5 0 15,3-3-1-15,3-1-1 16,2-6 0-16,0 0-5 16,0-3 6-16,-4-8 2 0,-3-2-1 15,-3-3 4-15,-7-4 13 16,-2-1 0-16,-6 0 4 15,-6-6 5-15,-3 0-8 16,0-3-2-16,-6 1-13 0,-8 2-1 16,0 2-2-16,0 2-4 15,-2 6-5-15,-1 4-15 16,-2 4-26-16,-1 2-22 16,2 2-111-16</inkml:trace>
  <inkml:trace contextRef="#ctx0" brushRef="#br0" timeOffset="42639.4317">23859 8907 537 0,'11'-10'5'0,"9"0"-9"16,7 0-2-16,10 3 2 16,1 2-7-16,6 1-10 15,-2 3-3-15,-6 1-18 16,-6 0-28-16,-8 0 8 0,-8 0 40 15,-5 3 18-15,-9 3 5 16,0 2-1-16,-11 5 1 16,-4-1 0-16,-7 4 0 15,2 0 2-15,4 4 3 0,3 0-1 16,9-1 0-16,4 3 0 16,4 2 2-16,11 1 0 15,4 3-5-15,6-2 9 16,1 1-10-16,2 0-3 15,1-3 6-15,0 1-4 0,-5-2 3 16,-5-1 14-16,-3-2-2 16,-9-2 10-16,-2-3-10 15,-5 0-5-15,0-1 4 16,-10-1 1-16,-10 1 0 16,-7-5-6-16,-4 1-8 0,-6-1 2 15,-6-1-2-15,-4-3 0 16,4-3-15-16,0-2-66 15,7-5-23-15,5-10-98 16</inkml:trace>
  <inkml:trace contextRef="#ctx0" brushRef="#br0" timeOffset="43670.5968">24658 8224 510 0,'-8'-9'5'0,"3"1"1"16,3 0-1-16,2 6-3 16,0 1-4-16,0 1-1 15,0 0 0-15,0 0-1 16,0 0-1-16,0 0-5 16,0 1 4-16,0 10 7 0,0 2-2 15,0 1 3-15,4 5-2 16,1 4 0-16,5 3-1 15,2 2 2-15,6 1-3 16,1-2-2-16,3 0 6 16,4-8-7-16,-3-5-15 0,-2-5-1 15,-1-7 4-15,0-2 6 16,1-12 11-16,-1-5 14 16,4-6-10-16,-1-4-3 15,-2 1 0-15,-1-6 1 16,-4 0-2-16,-5 0 1 0,-4 1-1 15,-2 2 5-15,-5 4 8 16,0 6 7-16,0 2 2 16,0 7 10-16,-3 3-26 15,0 2-3-15,-1-1-2 16,2 5-3-16,1-2-7 0,-3 2-4 16,1 1 2-16,2 0-3 15,-1 0 8-15,0 0 5 16,-1 0-1-16,3 4-3 15,0 6-4-15,0 3-1 16,1 7-2-16,13 1 11 16,1 2 0-16,5 4 0 0,2-4 1 15,2-2 2-15,0-3-4 16,-2-5 1-16,-3-6-1 16,-4-2 3-16,1-5 3 15,-2 0 3-15,-5-7 6 16,1-4-1-16,0-3-2 0,-1-5-4 15,1-3-3-15,5 1 0 16,-3-4-2-16,3-2-2 16,-1 1 0-16,-1 0-1 15,0 2 1-15,-5 2-1 0,0 0 4 16,-1 4-2-16,0-3 2 16,-2 0-1-16,1-1 1 15,-2 1-1-15,-1 0 0 16,-3 1-2-16,0 0 0 15,-7 8 2-15,-11-1-4 16,-5 6-12-16,-8 6-6 16,-1 1 2-16,1 0-29 0,4 0-61 15</inkml:trace>
  <inkml:trace contextRef="#ctx0" brushRef="#br0" timeOffset="44092.4526">25500 8076 198 0,'2'10'308'16,"1"0"-295"-16,4-3-21 15,5 2 10-15,2 4-2 16,2-2 0-16,2 3 1 0,0-4-1 16,-1-3-17-16,3-2-17 15,-3-3-5-15,0-2-28 16,-2 0 7-16,-1-7 42 16,-1-3 13-16,-2-5 13 15,-1-1 34-15,3-2 14 0,-2 0-16 16,-3 2-14-16,2 0-8 15,-1 4-4-15,0 5-8 16,-1 7-4-16,0 0 1 16,1 12-5-16,1 6 1 15,0 7 1-15,-1 2 0 0,-1-1-13 16,4-2-31-16,-2-9-74 16,6-7-80-16</inkml:trace>
  <inkml:trace contextRef="#ctx0" brushRef="#br0" timeOffset="44608.0346">26004 7522 318 0,'-3'-15'186'0,"-1"7"-178"16,3 0 0-16,1 8-10 15,0 0-8-15,0 4 6 16,0 7 3-16,3 1 0 16,4 2-5-16,3 3-10 0,2-5 4 15,4 1 2-15,4-6-4 16,0 0-1-16,0-7 7 16,-3 0 6-16,0 0 5 15,-5-9 2-15,-3-2 18 16,-1-3 14-16,-3-2-8 0,-2-2-10 15,3 4-15-15,-1-1-2 16,-2 3-3-16,2 3 2 16,-4 3-6-16,1 5 2 15,0 1 0-15,3 0-19 16,4 0-22-16,-1 3 18 16,7 1-2-16,1-2-33 15,-1-2 22-15,-3 0 26 0,-2-4 19 16,-2-5 11-16,-4-3 68 15,-2-3-24-15,-2 0-28 16,0-3-17-16,0-4-1 0,-7-1 0 16,-2 0-11-16,-4 1-1 15,-1 1-3-15,1 5 1 16,1 7-1-16,0 5-6 16,2 4-54-16,-1 6-40 15,4 4-23-15</inkml:trace>
  <inkml:trace contextRef="#ctx0" brushRef="#br0" timeOffset="44826.8112">26626 7518 445 0,'19'7'36'15,"7"2"-30"-15,-1 6-4 16,6 2 0-16,-3 5-1 0,-2 1 0 16,-7 0-1-16,-8-1 0 15,-11-1-31-15,-4-5-2 16,-20-3-30-16,-4-6-31 16</inkml:trace>
  <inkml:trace contextRef="#ctx0" brushRef="#br0" timeOffset="44983.0208">26789 7529 90 0,'22'-23'322'15,"-1"-2"-266"-15,3 1-22 16,-1 3-20-16,1 3-7 0,-5-1-8 16,-2-6-18-16,-7-8-88 15</inkml:trace>
  <inkml:trace contextRef="#ctx0" brushRef="#br0" timeOffset="45217.3838">26820 6714 550 0,'24'-18'-2'15,"6"-2"16"-15,4 8-6 0,12 7-5 16,10 5-2-16,9 15-2 15,11 21-3-15,-1 19 2 16,-2 22 3-16,-4 14-2 16,-16 17 1-16,-13 7-5 15,-21 1-9-15,-15 3-1 16,-9-3-10-16,-24-2-11 0,-9-3 2 16,-8-4-68-16,-6-10-121 15</inkml:trace>
  <inkml:trace contextRef="#ctx0" brushRef="#br0" timeOffset="46607.9328">19420 13465 442 0,'43'-21'7'0,"0"-4"-6"16,7 0 0-16,4-1 0 16,4 0-2-16,-5 2 2 15,0 3-2-15,-8 3-2 16,-8 8-22-16,-4 5-32 16,-14 3 11-16,-8 2 7 0,-7 7-32 15,-4 4-102-15</inkml:trace>
  <inkml:trace contextRef="#ctx0" brushRef="#br0" timeOffset="46873.5056">19436 13907 340 0,'13'0'44'16,"4"-5"-40"-16,9-7-3 15,10-8 6-15,12-5 8 16,7-5 0-16,14-3-3 0,11-2-8 16,5-1-4-16,7-2 2 15,-1 5-5-15,-4-1-48 16,-12 0-173-16</inkml:trace>
  <inkml:trace contextRef="#ctx0" brushRef="#br0" timeOffset="49264.2828">21421 12580 437 0,'0'0'12'15,"0"-1"-3"-15,0-3-5 16,0 4-4-16,0-2 0 16,0 0 0-16,0 0 0 15,0-3 1-15,-5 0 0 16,5-4-1-16,-1 0 1 16,-3-3 5-16,2 0 4 0,-1 0 0 15,1 1 4-15,0 2-4 16,-1 1 3-16,1 2-1 15,0 4-8-15,2 0-1 16,0 2-4-16,0 2-5 0,11 14 1 16,5 8 1-16,4 8 3 15,3 9 4-15,1 5-6 16,1 8 5-16,-1 1 0 16,0-1-3-16,-4-4 2 15,-3-6-2-15,-2-12-15 0,-4-7 7 16,-6-10-17-16,-2-8 14 15,-3-7 7-15,-3-6 10 16,-9-12-4-16,-8-7-1 16,-6-8-1-16,-6-12-5 15,-9-5 6-15,-3-5-2 16,-3-8 2-16,2-1 0 0,5 0 0 16,8 5-3-16,11 4 6 15,8 5 6-15,13 9-1 16,0 2-9-16,21 1-4 15,13-1 6-15,11 1 4 16,9 0-14-16,5 10 15 0,4 9-6 16,-5 12-3-16,-6 7-4 15,-9 24-13-15,-16 12-3 16,-15 14 4-16,-12 12-6 16,-16 8 11-16,-16 3 12 15,-5 1 3-15,-4-9-2 0,7-8 3 16,4-14-4-16,13-14-34 15,3-18-53-15</inkml:trace>
  <inkml:trace contextRef="#ctx0" brushRef="#br0" timeOffset="49608">22127 11817 478 0,'-12'-14'6'16,"0"1"-1"-16,4 6 14 0,3 2-5 15,1 5-4-15,1 0-9 16,1 14-4-16,2 13-2 15,0 12 3-15,0 18 1 16,0 18 2-16,7 14-3 16,8 12 2-16,6 9 1 0,2-2-1 15,6-12 1-15,3-15-2 16,8-21-21-16,-2-17-29 16,3-20 5-16,4-15-14 15,-4-8-5-15,-7-11-38 16</inkml:trace>
  <inkml:trace contextRef="#ctx0" brushRef="#br0" timeOffset="50139.2068">22483 12060 469 0,'-7'-2'7'0,"2"2"5"16,5 2-11-16,0 13-6 16,9 4 2-16,3 9 0 0,6 0 2 15,2 1 1-15,1-6 1 16,1-3-3-16,-2-6 4 16,-1-3-3-16,-4-8 3 15,-4-3-7-15,-3 0 7 16,0-9 2-16,-2-5-1 15,-3-4-1-15,-1-5 0 0,-1 2 0 16,-1 0 4-16,0 2 5 16,0 5-5-16,0 3-2 15,2 4 2-15,3 5 0 16,5 1-6-16,1 1-2 16,4 0 2-16,5 0-1 0,0 0 1 15,1 1 1-15,-1-1-1 16,0 0 2-16,-2-3-5 15,-2-8 6-15,-3-2-3 16,-5-7 0-16,-1-1 2 16,-7-4 0-16,0 0-1 0,-4-4 4 15,-9 3 10-15,-4 1-3 16,-4 0-9-16,0 3-1 16,0 0-1-16,1 8-4 15,-1 3-9-15,6 9-14 16,2 2-1-16,4 7-14 0,6 11-37 15,3 6-25-15,0 1-17 16</inkml:trace>
  <inkml:trace contextRef="#ctx0" brushRef="#br0" timeOffset="50342.3308">23063 11933 299 0,'9'11'16'0,"0"6"23"0,6 4-14 16,5-3 1-16,-1 7-19 15,3-3-4-15,0-1 2 16,-3-3-3-16,-4-10-69 16,-3-5-125-16</inkml:trace>
  <inkml:trace contextRef="#ctx0" brushRef="#br0" timeOffset="50623.5579">22945 11424 501 0,'-14'-17'10'16,"2"2"4"-16,11 3-4 15,1 3-7-15,16 0-10 0,7 6 4 16,15 3 3-16,12 0-2 16,13 16 4-16,1 18-2 15,7 16 0-15,-1 17-3 16,-7 19 6-16,-9 6-3 16,-10 8-3-16,-6-3-1 15,-5-8-21-15,-9-14-16 0,-5-17-41 16,-7-15-22-16,-4-16-84 15</inkml:trace>
  <inkml:trace contextRef="#ctx0" brushRef="#br0" timeOffset="51342.2593">23844 11397 412 0,'10'12'-6'15,"0"0"-6"-15,2 6 14 16,7 2-2-16,6 2 2 15,2 0-3-15,-4-4 2 16,4-2-1-16,-2-7 3 16,-5-4-15-16,-4-5-52 15,-3 0 16-15,-6-10 15 0,-3-9 9 16,-3 2 21-16,-1-7-9 16,0 2 23-16,-5-4 0 15,-2 5-4-15,-6 1 6 16,1 3 11-16,-3 7 16 0,1 5-3 15,-3 5-15-15,2 2-5 16,-2 12-2-16,0 11-12 16,-3 4-3-16,1 5 3 15,2 3-2-15,4-1-2 16,4-6 2-16,4-8-13 0,5-12-57 16,0-8-41-16</inkml:trace>
  <inkml:trace contextRef="#ctx0" brushRef="#br0" timeOffset="51889.0848">24221 10941 495 0,'8'-7'6'0,"-3"2"-6"16,7 5-1-16,3 3 0 15,3 16-1-15,5 12 1 16,3 8 2-16,2 8 1 0,3 6-1 16,-1 2 1-16,1 2 0 15,-4-3-1-15,-6-8-2 16,-3-4-27-16,-6-12-2 15,-4-11 6-15,-4-6 6 16,-4-9 17-16,0-4 9 16,-7-6 0-16,-8-12-6 0,-7-5-1 15,-7-7 0-15,-5-8 0 16,-3-1-1-16,-2-5 3 16,-1-3 6-16,2 2-6 15,4 1 29-15,9 1-22 0,4 5-8 16,8 3 11-16,6 5-4 15,7 1-4-15,0 4-6 16,10 4 0-16,10 1-1 16,4 3 0-16,5 4 3 15,1 6-4-15,-3 3 2 16,-3 4 0-16,-2 4-3 0,-7 10 5 16,-6 7-3-16,-9 4-5 15,0 5 5-15,-4 2-32 16,-7-3 5-16,2-2-1 15,4-9-43-15,5-9-23 0</inkml:trace>
  <inkml:trace contextRef="#ctx0" brushRef="#br0" timeOffset="52139.0612">24577 10618 264 0,'18'-28'101'0,"-12"6"-63"15,-5 6-7-15,-1 10-8 16,2 3-10-16,-2 3-6 16,2 4-7-16,0 17-5 15,1 11 3-15,4 15 3 0,1 11 1 16,4 13 1-16,6 10-2 16,5 1-1-16,8 2-1 15,7-9 3-15,5-11-1 16,1-12-8-16,3-17-41 15,-2-15-65-15,-1-16 39 0,-9-6-39 16</inkml:trace>
  <inkml:trace contextRef="#ctx0" brushRef="#br0" timeOffset="52639.0281">24986 10655 474 0,'-7'-8'4'15,"-1"3"10"-15,2 5 5 16,6 0-18-16,0 7-3 16,0 8 1-16,6 3 2 0,4 4-3 15,5-2 0-15,2-3 1 16,3-3 0-16,2-1-4 16,-1-5-6-16,1-4-5 15,-2-2-4-15,-3-2 5 16,-2-2 4-16,-1-10 8 0,-2-6 6 15,-2-3-2-15,-3-3 1 16,-2-1-2-16,0 0 0 16,-3 4 1-16,1 5 1 15,0 2 4-15,-1 6 0 16,2 5-2-16,2 3-5 16,0 0 1-16,2 3 0 0,4 5 0 15,0-1 1-15,5 0-1 16,-3-5 0-16,2-2 0 15,2 0-1-15,-5-9 0 16,1-5 2-16,-5-4-2 16,-4 0 2-16,-3-3 3 15,-2-4 22-15,0 2-1 0,-9-1-12 16,-5 2-2-16,0 1 2 16,-1 6-9-16,1 1-5 15,-1 3-8-15,5 9-27 16,3 2-8-16,0 0-29 0,7 10-18 15,0 7-3-15</inkml:trace>
  <inkml:trace contextRef="#ctx0" brushRef="#br0" timeOffset="52935.8885">25638 10475 237 0,'30'-8'5'16,"1"2"22"-16,-2 5-11 0,-1 1 3 16,0 8-4-16,-8 10-4 15,-5 6-1-15,-5 6 1 16,-10 5-4-16,0 5 0 16,-5-1-2-16,-7-1 1 15,2-8-4-15,0-5 1 16,8-10-2-16,2-9 4 0,5-6-6 15,11 0 31-15,7-13-17 16,8-5-6-16,3-8-6 16,1-9-57-16,-1-7-68 15</inkml:trace>
  <inkml:trace contextRef="#ctx0" brushRef="#br0" timeOffset="53154.635">25968 9945 423 0,'-5'-12'9'16,"4"0"12"-16,1 4-12 15,5 8-12-15,10 0 1 16,0 8 3-16,9 11-1 16,1 12 1-16,-2 11-2 15,0 12-5-15,-4 12 6 16,-7 4 4-16,-5 3 0 0,-7-2-1 15,0-7-1-15,-9-8-25 16,-5-13-87-16,-1-13-85 16</inkml:trace>
  <inkml:trace contextRef="#ctx0" brushRef="#br0" timeOffset="53576.4679">26243 9883 500 0,'6'-1'5'0,"5"1"-9"15,3 1 2-15,8 13 0 0,3 4 4 16,4 2-2-16,1 1 2 15,1-1-3-15,-2-1 2 16,-3-4-6-16,-4-6-45 16,-4-2-28-16,-9-7-6 15,-2 0 7-15,-4-5 14 0,-3-8 57 16,0-5 7-16,-3 1 15 16,-8-3 29-16,-2 2-5 15,-3 2 12-15,3 5 15 16,1 4-24-16,-2 7-14 15,1 4-14-15,-3 12-12 0,1 10-3 16,2 6 0-16,1 4 0 16,5 0 0-16,5-6 1 15,2-8-12-15,4-14-129 16,7-8-105-16</inkml:trace>
  <inkml:trace contextRef="#ctx0" brushRef="#br0" timeOffset="54029.6029">26583 9621 295 0,'1'-18'179'0,"-1"2"-165"16,0 5 8-16,7 7-13 16,8 4-10-16,4 8 0 15,0 12-1-15,8 6 2 16,0 11 2-16,2 1-3 0,-4 6 3 15,-1 0 0-15,-2-5-2 16,0-10-6-16,-5-4-8 16,-3-12 0-16,-4-5 7 15,-5-8 7-15,-5 0 2 16,0-14 6-16,-8-6 2 16,-6-7-4-16,-7-5-1 15,0-2 0-15,-2-7-2 0,-4 0-2 16,2-3 0-16,3-1-1 15,4 0 0-15,4 3 1 16,5 0 3-16,5 6-6 16,4 9 2-16,0 3 0 15,2 6-1-15,9 8-1 0,3 2-2 16,-1 5 0-16,2 3 4 16,-2 6 0-16,-2 7-1 15,-6 6 2-15,-5 3 0 16,0 6-2-16,-3-2 3 0,-6-1-3 15,-2 0-13-15,4-6-18 16,3-8-56-16,4-9-73 16</inkml:trace>
  <inkml:trace contextRef="#ctx0" brushRef="#br0" timeOffset="54264.2716">26885 9257 427 0,'1'-9'6'16,"-1"-1"19"-16,2 8-12 0,0 2-5 16,3 3-9-1,-3 14-1-15,4 11-1 0,-1 9 2 16,2 10 1-16,2 3 2 16,4 3-3-16,3 1 4 15,4-7-2-15,7-6 1 0,2-6-1 16,3-12-24-16,0-7-107 15,-3-11-19-15</inkml:trace>
  <inkml:trace contextRef="#ctx0" brushRef="#br0" timeOffset="54764.2418">27260 9252 477 0,'0'0'7'16,"0"0"-11"-16,1 4-8 16,8 8 12-16,3 2 0 0,1 2 1 15,4-1-1-15,-3-2-1 16,4 0-1-16,-2-6 3 16,-1 0 0-16,-3-4-1 15,-1-3 4-15,0 0-10 0,-4 0 4 16,0-10 4-16,-3-2 0 15,0-6 0-15,-1 2 0 16,-1-5 0-16,-2 2 0 16,2 2 0-16,-2 3-1 15,0 6 6-15,0 5-1 16,3 3-2-16,2 0-7 0,2 7 3 16,1 6-1-16,3-3 2 15,-1 2 1-15,3-6-4 16,1-1 1-16,1-4 1 15,-1-1-2-15,-1-3 4 16,-1-9-1-16,-5-2 1 0,-3-4-1 16,-1-3 2-16,-3-6 0 15,0-1 2-15,-7-1 13 16,-3 1-11-16,-3-1-4 16,-3 2-2-16,1 6 0 0,1 5-3 15,2 3-5-15,1 9-22 16,2 4-7-16,2 0-58 15,5 13-28-15,2-1-58 16</inkml:trace>
  <inkml:trace contextRef="#ctx0" brushRef="#br0" timeOffset="55217.3294">27757 9067 488 0,'2'-11'5'0,"-1"-2"3"15,4 6-1-15,2 3-7 16,2 1-1-16,1 3 1 15,1 0 1-15,0 0-2 16,-3 5 1-16,0 4-14 16,-6 4-6-16,-2 1-4 0,0 2-4 15,0-3 9-15,0-1 13 16,-2-1 6-16,2-2-3 16,0-1-1-16,6 2-3 15,4-2 7-15,3 4 5 16,-1 5-2-16,1-1-5 0,-4 1 1 15,-5 3-4 1,-3 2 5-16,-1-1 0 0,-5 1 3 16,-8-7-2-16,-1 4 1 15,-1-7 2-15,1-1 6 16,-2-4-1-16,0 0-4 16,-1-6-1-16,0-1-4 0,-3-5-129 15</inkml:trace>
  <inkml:trace contextRef="#ctx0" brushRef="#br0" timeOffset="55467.3471">27662 8608 460 0,'25'-18'2'0,"6"0"0"0,10 4 5 15,15 9 2-15,6 5-4 16,8 0-2-16,4 19 0 16,-6 17-2-16,-8 12 0 15,-11 11-1-15,-15 13 3 16,-14 10-8-16,-13 9-10 0,-7 1-10 16,-22-4-73-16,-9 3-113 15</inkml:trace>
  <inkml:trace contextRef="#ctx0" brushRef="#br0" timeOffset="56264.116">23275 13613 241 0,'9'3'152'0,"-4"1"-142"16,8-1-19-16,0 3 11 0,3-1-2 16,2 1 0-16,2-1-2 15,-5 0 2-15,6-3-2 16,-6-2 3-16,-2 0 0 16,-2 0 4-16,-4-5-2 15,-1-9 0-15,-4-1 1 0,-2-5-2 16,0-2 0-16,-6-4-1 15,-2 0 0-15,0 4 2 16,-1 4 0-16,-2 6 9 16,0 9 7-16,-1 3-2 15,-3 8-9-15,0 17-9 0,-4 11 1 16,1 9 0-16,2 6 0 16,0 5 0-16,3-3 0 15,6-3 1-15,2-3-2 16,1-12-56-16,-1-10-75 15,-1-9-121-15</inkml:trace>
  <inkml:trace contextRef="#ctx0" brushRef="#br0" timeOffset="56732.8308">23568 13204 270 0,'20'-4'134'16,"-3"4"-127"-16,5 4-10 15,0 16 7-15,5 9-2 0,0 5 3 16,0 0-6-16,-1 1 5 16,-2-3-2-16,-1-2-2 15,-5-10 0-15,-5-6 2 16,-3-1-1-16,-6-6 1 0,-4-5-2 15,0-2 4-15,-14 0 2 16,-3 0-3-16,-5-9-2 16,-11-6-1-16,-3-8 0 15,-2-7 2-15,2-6 0 16,4-6 9-16,1-6 5 16,10-1 9-16,5-1-27 0,11 6 0 15,5-1 0-15,0 6 1 16,14 5 0-16,6 6 3 15,4 6-3-15,1 10 1 16,-1 10 0-16,0 4-1 16,-7 17-2-16,-4 12 2 0,-9 6 0 15,-4 6 1-15,0 3-5 16,-6-2-12-16,-3-8 0 16,4-7-24-16,3-9-11 15,2-11-19-15,0-9-45 16</inkml:trace>
  <inkml:trace contextRef="#ctx0" brushRef="#br0" timeOffset="56982.8119">23958 12709 426 0,'0'0'20'16,"0"14"-15"-16,-9 11-7 15,3 9 2-15,1 11 0 16,3 8 1-16,2 6 2 16,3 5-4-16,14 2 6 0,5-2-2 15,4-3 0-15,4-8-1 16,-1-8-1-16,2-11 0 16,-4-8-25-16,-2-10-49 15,-5-13-77-15</inkml:trace>
  <inkml:trace contextRef="#ctx0" brushRef="#br0" timeOffset="57420.2946">24166 13032 332 0,'2'0'168'16,"1"7"-153"-16,3 1-21 15,2 7 5-15,4 1 1 16,0 0 1-16,3 2-1 15,2-4-1-15,-4-3-1 16,1-6 3-16,-2-3-2 16,0-2-4-16,-2-5-3 0,-1-12 11 15,-3 0 1-15,-1-5-8 16,-1-1 5-16,-4 3 2 16,0 1-2-16,0 5 1 15,0 1-2-15,0 6 1 0,0 3 1 16,7 4-1-16,1 0-3 15,7 0 2-15,-1 0 2 16,6 0-3-16,2 0 1 16,-1 0 1-16,-1 0-2 15,2 0 2-15,-3-5-1 0,-6-6 0 16,-1-1 1-16,-5-3 0 16,0 0 0-16,-7 0 0 15,0 0 2-15,-7 0 3 16,-1-1 0-16,-4 3-4 15,0 5-2-15,0 0 0 16,0 5-15-16,0 3-27 0,5 0-66 16,4 0-9-16,1 0-4 15</inkml:trace>
  <inkml:trace contextRef="#ctx0" brushRef="#br0" timeOffset="57717.1486">24494 12835 138 0,'8'0'55'16,"-1"0"-17"-16,3 6-12 0,-1 3 12 15,4-1-13-15,-1 3 0 16,5 5-14-16,0-5-8 16,2 1-2-16,-1-5 2 15,1-3-3-15,-2-4 6 0,0 0-4 16,0-11-2-16,-5-2 1 16,0-4 8-16,-6-3-4 15,-2 3-1-15,-4-3 12 16,0 4 9-16,0 2-1 15,0 5-3-15,0 4-5 16,3 3-2-16,3 2-9 0,3 0-5 16,4 8-1-16,2 9 2 15,5 2 0-15,2 5 1 16,-1-2-12-16,1 6-30 16,-4-4-46-16,-6-11-66 0</inkml:trace>
  <inkml:trace contextRef="#ctx0" brushRef="#br0" timeOffset="57982.7907">24643 12227 501 0,'29'-12'-2'16,"10"4"4"-16,12 8-2 0,5 15 1 16,5 17-1-16,0 16 0 15,4 12 0-15,-10 12 0 16,-1 3 0-16,-9 1-2 16,-4 0-24-16,-11-9-30 0,-6-10 9 15,-12-10-49-15,-6-14-38 16</inkml:trace>
  <inkml:trace contextRef="#ctx0" brushRef="#br0" timeOffset="58232.7733">25317 12090 467 0,'23'10'5'16,"-1"5"-4"-16,3 5-3 15,2 2 3-15,0 0 0 16,-5-4-1-16,-3-4-10 0,-1-7-16 16,-1-7-24-16,-7 0-31 15,-3-13-14-15</inkml:trace>
  <inkml:trace contextRef="#ctx0" brushRef="#br0" timeOffset="58373.3504">25470 12047 355 0,'-14'1'38'15,"0"19"-13"-15,1 10-23 16,-1 12-1-16,2 4 1 16,5 8-2-16,1-3 1 15,4-8-4-15,2-13-126 16,0-15-102-16</inkml:trace>
  <inkml:trace contextRef="#ctx0" brushRef="#br0" timeOffset="58795.1959">25739 11826 452 0,'17'14'6'0,"-2"10"-8"16,3 6 4-16,4 9-1 16,-1-2 0-16,0-1 1 0,-1-6-2 15,1-8 0-15,-6-8-2 16,-3-9-7-16,-7-5 5 16,-5 0 2-16,-4-12 5 15,-12-9-19-15,-6-3-39 16,-4-6 38-16,-5-7 20 0,2-5 15 15,1-4 12-15,2-4-12 16,4 2-9-16,9-2-5 16,1 7-4-16,9 8 1 15,3 5 1-15,3 6-1 16,12 10 3-16,5 3 3 0,3 8-4 16,0 3-3-16,-1 8 0 15,-4 12 0-15,-9 7 2 16,-5 7-2-16,-4 2 1 15,-12 1-14-15,-2-2-31 16,-2-1-9-16,-2-7-12 0,5-9 6 16,5-11-115-16</inkml:trace>
  <inkml:trace contextRef="#ctx0" brushRef="#br0" timeOffset="59076.4268">25972 11367 443 0,'2'-3'10'0,"7"-13"14"15,-3 16-12-15,1 0-12 0,3 12-2 16,5 15 4-16,1 8-1 16,4 12 1-16,1 12 1 15,3 9-3-15,0 1 2 16,5 1 0-16,0-9-1 15,2-11 1-15,1-11-11 0,-2-13-26 16,-3-11-11-16,-1-9-12 16,-4-6-9-16,-2-3 16 15,-1-11-14-15,-7-7-38 16,1-1 35-16</inkml:trace>
  <inkml:trace contextRef="#ctx0" brushRef="#br0" timeOffset="59654.5062">26289 11381 495 0,'-5'-3'8'0,"4"0"-3"16,1 3-2-16,0 1-9 15,7 14 4-15,6 4 2 16,5 2 1-16,-2 5 1 16,6-3-3-16,-2 0 2 0,-1-4-1 15,1-4-1-15,-3-6 0 16,2-4-7-16,-4-5 1 15,2 0 6-15,0-10 2 16,-5-9-3-16,-2-2 2 16,0-6 1-16,-5-3-2 0,-3 1 2 15,-2-1 2-15,0 4-2 16,0 4 6-16,0 4-1 16,0 8-1-16,0 2-4 15,5 6 1-15,2 2-2 16,6 2-2-16,3 7 2 0,4 2 1 15,-1-1-8-15,3 3-12 16,0-6 5-16,-3-3-16 16,-3-4 18-16,-2 0 12 15,1 0-18-15,-6-11 32 16,1-3 6-16,-5-2 7 16,-2 0 1-16,-1-4-14 0,-2 0-1 15,-2-1 5-15,-9 2-13 16,-5 0-3-16,-4 7-29 15,-5 3-18-15,-1 7-34 16,0 2-47-16,3 0-34 16</inkml:trace>
  <inkml:trace contextRef="#ctx0" brushRef="#br0" timeOffset="59873.2382">26913 11221 415 0,'33'0'17'0,"4"0"1"16,1 0-9-16,7 9 1 16,-4 2-2-16,-5 3-2 0,-9 7-4 15,-11 4-5-15,-16 2-41 16,-5 4-127-16</inkml:trace>
  <inkml:trace contextRef="#ctx0" brushRef="#br0" timeOffset="60029.4852">26817 11287 345 0,'-2'-36'81'15,"2"1"-71"-15,3 0 11 0,13 2-4 16,4-1-14-16,2 0-1 15,-6 2-11-15,-3 2-65 16,-8-6-101-16</inkml:trace>
  <inkml:trace contextRef="#ctx0" brushRef="#br0" timeOffset="60232.6285">26885 10532 453 0,'18'-21'3'16,"5"3"3"-16,9 8 0 0,8 5 2 16,3 5-6-16,9 12 1 15,-1 22-1-15,0 17-2 16,-10 24 0-16,-10 29 3 16,-11 21-3-16,-17 24-15 0,-8 14-65 15,-22 6-44-15</inkml:trace>
  <inkml:trace contextRef="#ctx0" brushRef="#br0" timeOffset="62607.4277">22587 12819 309 0,'-3'-3'-5'0,"-1"-6"7"15,2 0 4-15,2 2 5 0,0-1-1 16,0 0-2-16,9-3-7 16,4-2 0-16,3-3-1 15,6-3 4-15,5-1 0 16,7-1 25-16,1-4-16 0,7 0-14 16,6-4 2-16,1-1-1 15,1-2 3-15,-5-2-3 16,3 3 0-16,-2-1 0 15,-5 2 0-15,-2 3 0 16,-2 6 0-16,-5 1 0 0,-2 3 0 16,-5 6-5-16,-3 0 6 15,-4 2 1-15,-6 5-6 16,-3 4-30-16,-9 0-11 16,0 7 2-16,-7 10 9 15,-9 1-5-15,-11 5-76 16</inkml:trace>
  <inkml:trace contextRef="#ctx0" brushRef="#br0" timeOffset="62841.7818">22597 12851 22 0,'-41'27'115'0,"11"-5"-100"15,4-10 15-15,8-3 1 16,7-3-3-16,8-6 6 15,3-4 29-15,10-12-14 0,14-9-46 16,10-6 4-16,7-6-5 16,9-2 0-16,8-3-1 15,0 2-4-15,6 0-32 16,-1 3-22-16,-7 1-15 16,-3 0-31-16</inkml:trace>
  <inkml:trace contextRef="#ctx0" brushRef="#br0" timeOffset="66700.9875">21435 13427 38 0,'0'0'343'0,"0"-5"-344"15,0-2 6-15,0-2 8 16,5-1-7-16,6-2-5 16,1-3 1-16,2-2 0 15,6-5-2-15,2 6 0 16,4-8-1-16,0 5 2 0,6-2-1 16,6 1 0-16,2 5-8 15,4 3 11-15,3 1-2 16,6 4-1-16,1 5 1 15,4 2-1-15,1 7-1 16,1 9 1-16,-4 0 0 16,-4 6-2-16,-6 2 3 0,-7-3-1 15,-12 2-2-15,-5-1-3 16,-10 0-4-16,-2-2-20 16,-8-4-2-16,-2-2 3 15,0-2 21-15,0-8 7 16,-5-2 2-16,-2-2 1 0,4 0 27 15,-2-12-1-15,0 1-8 16,-1-7 2-16,3-3-13 16,-2-2 1-16,2-7-3 15,1-1 6-15,2-3-2 16,0 4-8-16,6-2 2 0,5 1-1 16,3 1-2-16,2 1 1 15,6 2-4-15,3-1 0 16,5-1 1-16,2-1 0 15,5-2-1-15,1 1 1 16,1-2-1-16,0 1 0 16,3 1 0-16,-3-1-1 0,2 3-1 15,5 1-5-15,-5-2 3 16,6 1 1-16,-1 1 4 16,-2-4-3-16,-3 1 3 15,0-1-2-15,0 0 0 16,-3 0 2-16,-2 2-1 0,-2 1-1 15,-2 2-15-15,-3 1 26 16,0 1-9-16,-4 0 0 16,0 0 0-16,-2 1 0 15,-1 1-1-15,-2 3 0 0,-8 5-3 16,-12 0-123-16</inkml:trace>
  <inkml:trace contextRef="#ctx0" brushRef="#br0" timeOffset="68560.2271">22778 16156 517 0,'-2'0'2'16,"-6"-4"2"-16,3 2-1 16,4 0-1-16,1 0-2 15,0 2-3-15,0 0-4 0,1 0-1 16,12 0 4-16,8 9 5 15,8 5-2-15,9 15 2 16,7 10-2-16,-1 11 0 16,4 5-1-16,-6 5 0 15,-1 1-8-15,-14-7-7 0,-7-14-2 16,-5-9 3-16,-9-10 11 16,-6-10 5-16,-2-9 3 15,-13-2 8-15,-6-7-1 16,-4-9-6-16,-8-8-2 15,-1-7-3-15,-6-9 0 0,1-8 3 16,-2-7-1-16,1-9 0 16,1-4 3-16,6 0-4 15,6 1-1-15,10 6 10 16,5 7 0-16,11 10-1 16,1 3-6-16,5 11 1 15,12 4-2-15,6 12-2 0,1 9-3 16,4 8 0-16,-1 22 0 15,-6 18-5-15,-5 13 10 16,-6 8 1-16,-5-1-6 16,-5-4-25-16,0-14-33 15,-2-18-82-15</inkml:trace>
  <inkml:trace contextRef="#ctx0" brushRef="#br0" timeOffset="68888.3655">23146 15593 445 0,'0'21'10'0,"0"8"-9"16,0 15-2-16,0 13 1 16,11 18-2-16,4 11 1 0,11 5 1 15,3 6 7 1,8-9-2-16,7-7-3 0,0-13 1 16,7-10-1-16,-1-12-1 15,4-11 0-15,1-12 0 16,-2-5-8-16,-7-11-37 15,-10-7-77-15,-7-13-70 0</inkml:trace>
  <inkml:trace contextRef="#ctx0" brushRef="#br0" timeOffset="69560.1727">23733 15627 191 0,'7'12'304'0,"-1"6"-297"15,4 11-7-15,8 10-1 16,4 11 1-16,7 9 1 15,-3-2-1-15,5-4 1 16,-1-10 0-16,-1-11-3 16,-2-10-11-16,-3-8-12 0,-3-9 13 15,-3-5-51-15,-7 0-62 16</inkml:trace>
  <inkml:trace contextRef="#ctx0" brushRef="#br0" timeOffset="69794.5016">23740 16122 534 0,'2'-20'4'0,"3"-10"-17"16,6-9-24-16,9-5 14 15,3-9-19-15,8-5-37 16,1-1 11-16,4-5 27 0,-4 6-29 16</inkml:trace>
  <inkml:trace contextRef="#ctx0" brushRef="#br0" timeOffset="70403.8498">24031 15306 487 0,'-9'3'5'0,"2"4"-2"15,2 4-3-15,5 9-2 0,2 6 2 16,13 10-2-16,9 9 1 16,5 5 1-16,7 1-1 15,-1 3 2-15,3-6-1 16,-1-5 0-16,-5-9-12 15,-5-7-11-15,-6-8 2 16,-3-6 2-16,-6-6-6 0,-7-2-5 16,-3-5-23-16,-2 0 28 15,-3-5 28-15,-8-6-5 16,-3-9-3-16,-2 0 6 16,2-6 3-16,-1 0 12 15,6-3 23-15,4 0 1 0,5 4-21 16,0 2-7-16,0 2-8 15,9 1-2-15,3 4-1 16,3 5 1-16,2 3 0 16,3 4-2-16,2 4 0 0,-1 0-1 15,6 9 4-15,-2 5 0 16,-1 4 1-16,0-4-3 16,-4 2 0-16,-1-3 0 15,-5-6-1-15,-1-2 0 16,-3-3 0-16,-3-2-6 15,-3 0-6-15,-4-10 12 0,0-3 2 16,0-7 2-16,-4-1 5 16,-3-2 9-16,0-2-3 15,0-2-10-15,4 4 2 16,-2 5 6-16,5 4-4 16,0 3 0-16,5 7-6 0,7 4-1 15,2 0-2-15,4 5 1 16,2 8-3-16,1 3 4 15,-1 0-13-15,-1 2-25 16,-7-5-37-16,-7-10-71 0</inkml:trace>
  <inkml:trace contextRef="#ctx0" brushRef="#br0" timeOffset="70560.0849">24451 15223 561 0,'-10'-12'2'16,"-5"2"0"-16,5-3-2 16,8 2-29-16,2-3-45 15,3-2-128-15</inkml:trace>
  <inkml:trace contextRef="#ctx0" brushRef="#br0" timeOffset="70997.5451">24811 15204 408 0,'-5'-13'28'16,"-5"-4"-21"-16,-4-5 6 0,1-1 4 15,1 0 5-15,-1 0-7 16,4 1 1-16,0 5-3 16,4 4-9-16,0 4-3 15,0 3 0-15,2 3 0 16,-1 3-2-16,3 0 1 16,-1 6-3-16,0 6-3 0,2 2 2 15,0 4 2-15,7 0 1 16,8 2-6-16,4-8 0 15,3 2 4-15,3-5 1 16,2 0 1-16,0 0 0 0,-6 0 1 16,1 4 1-16,-4 0-1 15,-7 7 0-15,-4 4-8 16,-4 1-6-16,-3 3 7 16,-7-1 3-16,-7-1-1 15,-9-2-4-15,-1-6-29 0,-4-8-38 16,-3-10-16-1</inkml:trace>
  <inkml:trace contextRef="#ctx0" brushRef="#br0" timeOffset="71278.7882">24519 14687 504 0,'15'-32'3'15,"1"7"-2"-15,4 10-2 0,7 10-3 16,2 5-11-16,8 13 8 16,8 19 6-16,6 10 2 15,4 16 2-15,3 9-2 16,-1 8 2-16,0 5-2 16,-4 1 0-16,-9-8 1 15,-2-9-2-15,-12-8 1 0,-4-12-1 16,-11-6 2-16,-3-8-4 15,-7-9-19-15,-5-10-66 16,0-11-87-16</inkml:trace>
  <inkml:trace contextRef="#ctx0" brushRef="#br0" timeOffset="71528.7656">25335 14757 535 0,'7'0'27'0,"-2"-15"-16"0,4-5-15 15,9-7-1-15,3-3-25 16,6-3-2-16,2-3-6 15,-2 5-25-15,-3 6-65 16,-8 11-145-16</inkml:trace>
  <inkml:trace contextRef="#ctx0" brushRef="#br0" timeOffset="71653.7494">25400 14937 495 0,'15'-8'18'15,"5"-17"-17"-15,2-13-82 16,7-14-146-16</inkml:trace>
  <inkml:trace contextRef="#ctx0" brushRef="#br0" timeOffset="73419.2542">26666 13303 132 0,'-6'-11'167'0,"-2"3"-154"15,1 2-1-15,2-1-5 16,0 4 2-16,2-1-5 15,-1 2 0-15,-2 0 3 0,1 2-3 16,-1 0 2-16,0 8-3 16,-3 11-1-16,-3 8-4 15,-1 9 2-15,1 6 1 16,2 4-2-16,1 2 1 16,6-1 1-16,3-4 1 0,1-6 1 15,13-7 1-15,8-7-2 16,5-6 2-16,4-10-4 15,4-7 0-15,1-13 2 16,3-12-6-16,0-7-33 0,-3-8-35 16,-2 1-44-16</inkml:trace>
  <inkml:trace contextRef="#ctx0" brushRef="#br0" timeOffset="73809.8381">27008 13072 163 0,'-5'0'284'0,"-8"5"-281"15,-1 5 0-15,2 11-3 16,1 4 0-16,4 2 0 0,3 3 2 16,4 1-2-16,0-5-2 15,14-1 1-15,3-5-5 16,6 0 3-16,0-10 4 15,4-2 0-15,0-4 0 0,0-4-2 16,0-8-5-16,-3-10-4 16,-2-7-3-16,-3-4 2 15,-5 3-6-15,-8-2 11 16,-6 0 9-16,0 6 4 16,-12 2-1-16,-7 5 7 15,-6 8 12-15,-4 4-20 16,-3 3-4-16,1 3-1 0,1 7 0 15,4 2 0-15,8-3 0 16,8-1 0-16,3-2 0 16,7-6-27-16,5 0-45 15,7-3-9-15,3-12-41 16</inkml:trace>
  <inkml:trace contextRef="#ctx0" brushRef="#br0" timeOffset="74169.2004">27156 12940 264 0,'5'-8'27'0,"-3"3"68"16,0 3-51-16,3 2-29 0,0 0-14 16,3 10 1-16,1 5 0 15,3 0 1-15,3 3 0 16,-1 0-2-16,6-2 0 16,0-5 0-16,4-2-1 15,-2-6 3-15,3-3-3 0,1 0 2 16,-5-7-2-16,0-7 0 15,-4-2-11-15,-5-4 9 16,-5-1-2-16,-2-4 3 16,-5 0 2-16,0-2 1 15,-10-1 4-15,-2 1 2 16,0 2 1-16,2 5 2 0,1 6 1 16,4 5 1-16,1 4-3 15,4 5-5-15,1 0-7 16,12 1-1-16,3 8 5 15,4 7-2-15,2 2 0 0,3 4-2 16,-4-4-25-16,-1-4-16 16,0-7-70-16,-6-4-32 15</inkml:trace>
  <inkml:trace contextRef="#ctx0" brushRef="#br0" timeOffset="74559.8005">27526 12714 366 0,'-5'-14'14'0,"0"5"36"16,0 2-15-16,5 5-14 16,0 0-14-16,8 2-11 0,4 0 5 15,6 4 0-15,0 3-1 16,2 2 1-16,-1-2-1 16,-1 2 1-16,-4-2 1 15,-1-2-6-15,-4-1-6 16,-4-3 1-16,2-1-1 0,-4 0 5 15,-3 0 3-15,2-8 4 16,-2-5-3-16,0-1 3 16,0-4-3-16,0-3 3 15,0-4-3-15,0 0 1 16,0 0 4-16,0 2-1 16,3 3 9-16,2 6 1 15,2 4-2-15,2 4-5 0,6 4-5 16,3 2-2-16,3 0 2 15,6 7 0-15,2 4-1 16,-2 3 1-16,2 2-6 16,-4-6-27-16,-7 0-50 15,0-8-67-15</inkml:trace>
  <inkml:trace contextRef="#ctx0" brushRef="#br0" timeOffset="74856.6372">27762 12085 473 0,'-19'-15'5'0,"6"1"0"16,8 6 7-16,3 4 0 0,2 3-5 15,2 1-4-15,13 4-15 16,5 10 14-16,9 10 0 15,3 5-2-15,1 5 1 16,3 2-2-16,-5 3 2 16,-5 0 0-16,3-3-1 15,-6-7-1-15,-2-4-19 0,-6-5-13 16,-5-8-9-16,-1-3-19 16,-6-8 8-16,-3-1-7 15,0-3-16-15</inkml:trace>
  <inkml:trace contextRef="#ctx0" brushRef="#br0" timeOffset="75059.7576">27791 12300 255 0,'-26'11'3'0,"-3"0"-1"15,5 1 2-15,1-2 3 16,9 0 11-16,3-5 0 15,7-3 25-15,4-2 19 16,12-11-48-16,8-7-9 0,9-7-2 16,12-9-3-16,6-7-29 15,4-7-71-15,0-3-5 16</inkml:trace>
  <inkml:trace contextRef="#ctx0" brushRef="#br0" timeOffset="75528.4752">28096 11637 437 0,'-12'-15'-4'15,"2"2"8"-15,2 3-2 16,3 5 2-16,-1 5 0 16,1 0-4-16,3 12-3 15,2 15-1-15,0 9 3 0,0 10-2 16,9 10 1-16,9 6 4 16,5-1-5-16,6-1 4 15,7-8-4-15,4-11 1 16,2-13-2-16,2-10 1 15,1-7 4-15,-4-7 3 16,1-4-4-16,-7-8-78 0,-4-7-37 16</inkml:trace>
  <inkml:trace contextRef="#ctx0" brushRef="#br0" timeOffset="80778.2238">28294 11280 385 0,'-14'-7'5'0,"3"-2"1"16,2 5 1-16,3 2-1 16,3 1 0-16,3 1-1 0,0 0-3 15,6 1-12-15,8 10 7 16,6 5 3-16,4 8 3 16,5 8-2-16,3 3 1 15,1 10 1-15,-3 3-2 0,2 7 1 16,-3 3-2-16,-2-1 2 15,-1-4-13-15,-5-4-40 16,-7-16-39-16,-2-8-16 16</inkml:trace>
  <inkml:trace contextRef="#ctx0" brushRef="#br0" timeOffset="81543.7717">28391 11729 478 0,'0'-23'2'15,"0"-1"-4"-15,9-2-2 16,8-2 1-16,0-4-8 16,1-4-6-16,4-2-4 15,-4-1 11-15,-4 2-38 16,-1 0 26-16,-6-1-7 0,-4 4-9 15,-3 4 23-15,0 3 14 16,-2 4 6-16,-6 3 23 16,-5 4 10-16,0 3-5 15,3 3-11-15,-3 1-9 0,2 3 10 16,6 3-5-16,2 3-4 16,1 0-7-16,2 0-7 15,0 7-1-15,5 9-3 16,7 7 2-16,5 9 1 15,0 4 2-15,2 7-1 0,-1-2 2 16,-1 0-1-16,-2-3-2 16,-1-6 2-16,-1-6-1 15,-1-4 0-15,-1-6 1 16,0-2-3-16,-2-7-1 16,-4-2 3-16,0-2 0 15,-3-3 1-15,2 0 4 0,-4-10 0 16,0-3-2-16,1-5-3 15,-1-2 0-15,5 4 1 16,-2-2 0-16,3 3-2 16,0 7 0-16,5 1 0 15,0 3 1-15,3 4-1 0,5 0-1 16,1 2-1-16,-1 7 1 16,3-1 1-16,1 1 1 15,0-3 2-15,-3-1-1 16,0-1-1-16,-4-4 1 0,-3 0-2 15,-4 0 2-15,-1-4-1 16,-3-5 2-16,-1-2-2 16,0-4 1-16,-4-1 0 15,0-4 0-15,0-4-2 16,0 2 3-16,0-4-1 16,0 3-1-16,4 6 1 0,-1 0 0 15,3 8 0-15,2 7-1 16,0 2-3-16,3 4-4 15,1 9 5-15,1 4 2 16,-1 1-2-16,1-2-30 16,-2-5-65-16,-6-6-105 0</inkml:trace>
  <inkml:trace contextRef="#ctx0" brushRef="#br0" timeOffset="81700.0151">28880 11175 467 0,'-19'-20'4'16,"7"2"-2"-16,3 4 1 16,3 7-3-16,6-1-4 15,0 5-26-15,7 1-79 16,5 2-14-16</inkml:trace>
  <inkml:trace contextRef="#ctx0" brushRef="#br0" timeOffset="82059.3664">29107 11123 338 0,'0'-9'5'0,"0"-4"23"16,0 5-3-16,-7-2 6 15,1 5-13-15,-2 2-6 16,1 1-7-16,0 2-3 0,3 0 0 15,1 0-1-15,3 2-2 16,0 6 0-16,0 3-4 16,7 0 1-16,5 3-2 15,4-2 0-15,5 3 0 16,-2-4 2-16,-1 0 3 16,-2-3 1-16,-1-1 0 0,-7-1 1 15,-2 1-3-15,-6-4 6 16,0 5-2-16,-6 1 4 15,-4 0-5-15,-8 1 1 16,0 1-2-16,-2-2-14 16,2-2-9-16,2-5-15 0,1-2-46 15,3 0-47-15</inkml:trace>
  <inkml:trace contextRef="#ctx0" brushRef="#br0" timeOffset="82387.4688">29094 10724 402 0,'0'-10'5'15,"0"1"2"-15,0 3 4 16,0 0 9-16,0 0-13 15,1 3 0-15,1-2 0 16,3 1 0-16,0 3-3 0,6-1-4 16,0 2 1-16,1 0-2 15,5 7-3-15,2 13 3 16,3 6 0-16,3 10 3 16,8 7-3-16,1 5 1 0,5 5 1 15,3 4-2-15,-1-3 1 16,-9-1-31-16,-8-3-55 15,-14-9-32-15</inkml:trace>
  <inkml:trace contextRef="#ctx0" brushRef="#br0" timeOffset="83809.2409">26805 14075 318 0,'0'4'33'16,"0"-3"-27"-16,0 1-15 16,5-2 0-16,2 0 2 15,6 0 15-15,4-9-7 0,2-5 3 16,3-4-6-16,5-3 4 15,4-8 2-15,4-5-4 16,3-3 4-16,9-6-2 16,1-7 8-16,6-7-6 15,4-4 1-15,8-1 2 16,2-8 1-16,1 1-1 0,4-3-6 16,5 1 3-16,0-4-2 15,2-1 0-15,5-1 1 16,3-3-4-16,7 1 2 15,-5 1 1-15,0 3 0 16,0 3-3-16,-2-1 1 0,-1 2 0 16,-1-1 2-16,-1 1-3 15,3-6 3-15,1-3-1 16,-3-2-2-16,0 2 7 16,1 1 0-16,-9 4 0 15,2 8 1-15,-9 5-1 16,-1 6-1-16,-6 6 0 15,-4 3-3-15,-4 5 0 0,-6 5-2 16,-2 2 3-16,-2 2-3 16,-5 4 0-16,-7 4 0 15,-9 2-4-15,-7 5-50 0,-18 6-133 16</inkml:trace>
  <inkml:trace contextRef="#ctx0" brushRef="#br0" timeOffset="85434.1181">27736 13925 429 0,'0'-7'9'16,"0"2"-7"-16,0 1-1 0,0 0 0 16,0 2-1-16,0 2 0 15,0 0-1-15,0 0-1 16,0 0 0-16,-2 2 1 16,0 9 1-16,-4 5 2 15,-1 9-3-15,-3 9 2 16,-7 9-2-16,-2 9-7 0,-6 7-6 15,-4 5 7-15,-3 0 3 16,0 0 4-16,-4-5 1 16,4-5 0-16,0-6 2 15,4-7 3-15,3-7 3 0,3-9 1 16,6-3-3-16,3-2-4 16,5-5 0-16,1-6-2 15,5-3 0-15,-1 0 0 16,3-4-1-16,0 0-2 15,6-2 0-15,5 0 4 16,7-5-2-16,3-8 0 0,4-1 2 16,2-6 6-16,2-1-7 15,2 0 2-15,-1 1-5 16,4 0 4-16,-5 2-2 16,0 2 0-16,0 2 0 15,-2-1 0-15,-5 3 0 16,0-4 0-16,0 4 1 0,-5-1-1 15,-2 4 1-15,-3-2 1 16,0 6 1-16,-5 1-1 16,-2 4-1-16,0 0-2 15,-3 2 0-15,-2 13 1 0,0 4 3 16,0 10 2-16,-2 3-4 16,-6 6-1-16,-3 6 1 15,-4 2-1-15,1 6 0 16,-4 3 1-16,2 4-1 15,-2 3 0-15,0 4 0 0,2 0 0 16,-2 2-3-16,0-2 3 16,2 0 1-16,2-5-1 15,-1-6 0-15,3-1 1 16,0-8 0-16,5-7 0 16,0-3 0-16,4-6 0 15,1-6-1-15,0-8 3 0,2-6 0 16,0-3-4-16,4-3 3 15,3-4 2-15,3-2 4 16,5-10-3-16,5-10 0 16,5-5 1-16,3-6-2 0,6-10 2 15,5-5-4-15,4-2 0 16,-1-4-1-16,5-2 0 16,-2 7 0-16,4-3-1 15,-2 9 0-15,-4 2-1 16,-1 6 2-16,-6 4 0 15,1 5-1-15,-8 2 1 0,-5 5-1 16,-4 5 0-16,0 3-1 16,-8 5-27-16,-3 6-7 15,-7 0-47-15,-2 2-96 16</inkml:trace>
  <inkml:trace contextRef="#ctx0" brushRef="#br0" timeOffset="86121.6109">28470 13795 287 0,'0'-9'48'0,"0"-2"-26"16,0 2-16-16,-4 2-4 0,1 1 5 16,-1 5 1-16,-1-1-2 15,-2 2 1-15,-3 0 1 16,0 11-5-16,-2 3 1 15,-3 6 0-15,1 8 0 16,3 8 1-16,0 2-2 0,6 4 2 16,3-1 0-16,2 0 4 15,4-5 1-15,8-4-6 16,8-8-2-16,5-7-1 16,2-8-2-16,6-7 0 15,1-2 3-15,-2-9-43 0,-2-7-59 16,-4-5-91-16</inkml:trace>
  <inkml:trace contextRef="#ctx0" brushRef="#br0" timeOffset="86809.0255">28693 13830 429 0,'0'0'20'15,"0"0"-11"-15,0 0-5 16,0 4-6-16,0 7 2 15,2-1 0-15,5 3 0 0,5 1 2 16,1-3-2-16,3-2 0 16,0-2-3-16,0-7 2 15,1 0 0-15,-5 0-3 16,3-11 0-16,-5-1 0 16,-1-6 5-16,-6 0-18 0,0 0 1 15,-3-1 6-15,-3 1 9 16,-7 3-3-16,-2 3 2 15,-5 3 2-15,0 2 8 16,-2 5 11-16,4 2-4 16,-4 0-1-16,4 0-7 15,2 0-2-15,4 0-2 16,4 0-3-16,0 0 0 0,5 0-3 16,0 0-19-16,0 0-8 15,8 0 24-15,4-9-1 16,0-2 9-16,3-1-4 15,1-3 5-15,1-2 1 0,-3-1-7 16,2 2 6-16,-4 4-2 16,1 2 1-16,-2 5-2 15,-1 5 2-15,3 0-6 16,0 2 5-16,2 7 5 16,-2 5 9-16,6-1-7 0,-4-1-6 15,4 1-2-15,-1-4 1 16,-2-4 0-16,-4-4 2 15,1-1-3-15,-2 0-2 16,-2-3 1-16,-2-7 5 16,-2-3-4-16,-3-3-8 15,-2-2-6-15,0-2 11 0,0-1 2 16,-7 2 2-16,0-2 1 16,-1 4 2-16,1 2 13 15,4 7 0-15,-1 1-6 16,3 3-4-16,1 2-3 15,0 2-5-15,0 0-1 0,7 0 0 16,1 3-2-16,4 3-20 16,-2-2-26-16,1-4-56 15,-2 0-88-15</inkml:trace>
  <inkml:trace contextRef="#ctx0" brushRef="#br0" timeOffset="87371.4796">29160 13409 373 0,'9'0'64'16,"-1"0"-61"-16,5 2-5 0,1 8 7 15,3-2-3-15,-1 1-2 16,-2-1 0-16,0-2-5 16,-1 0-13-16,-4-5-13 15,-4-1-5-15,-1 0-2 16,-2 0 5-16,-2-8 23 15,0-2 1-15,-2-2 8 0,-5-2 4 16,0 0 16-16,-3-4 31 16,5 3-15-16,0-3-10 15,5 1-6-15,0 2 0 16,0 1-8-16,7 4-1 0,6 3-5 16,1 0-3-16,6 6-1 15,4 0-1-15,0 1 1 16,3-2 0-16,5 0-1 15,-3-1 0-15,2-4 2 16,-4-3-4-16,0 0-6 16,-5 1-43-16,-5-5-17 0,-2-1 25 15,-7-1 31-15,-2-2 12 16,-6-3 3-16,0-4 17 16,-7-1 16-16,-5-2 2 15,-9-2-13-15,0-2-6 16,-2 2-9-16,-2 0 0 0,1 3-1 15,2 5 5-15,7 6 8 16,3 4 0-16,4 4-1 16,6 8-10-16,2 0-7 15,5 17-8-15,8 4 3 0,6 9 3 16,7 4-2-16,4 4 0 16,2-3 0-16,1-3 0 15,-1-4-16-15,-5-4-23 16,-5-8-29-16,-10-5-81 15</inkml:trace>
  <inkml:trace contextRef="#ctx0" brushRef="#br0" timeOffset="87543.3353">29359 13126 570 0,'13'-26'11'0,"8"-9"-8"15,14-8-3-15,7-8-7 16,16-5-36-16,0-8-35 16,1-5-157-16</inkml:trace>
  <inkml:trace contextRef="#ctx0" brushRef="#br0" timeOffset="89355.7167">26802 14152 392 0,'-4'0'6'0,"-1"0"-5"16,0 0 1-16,3-2-4 15,2-2-1-15,0-3-4 16,3-2 11-16,6-2-1 0,3-1-5 16,3-2 2-16,5-2 0 15,1-6-2-15,3 1-2 16,5-8 2-16,5-3-4 15,3-4-3-15,3-6 18 0,5-5-7 16,4-4 0-16,0-3 0 16,4-1 0-16,6-3-1 15,0 4-1-15,1-2 4 16,1 7-4-16,0-1-1 16,2 1 5-16,-1 3-6 15,-1-2 2-15,2-1-4 0,2-1 1 16,-1-1 2-16,3-5-7 15,2-4 16-15,0-4-6 16,1-2 4-16,0-2-9 16,-2 2 10-16,1-2-6 15,-3 5 3-15,-1 3-1 16,-1 3 0-16,-1 4 0 0,5-3-2 16,-1 4-2-16,5-3 2 15,-2-4 2-15,6-2 14 16,-3-3-16-16,-2 0 2 15,0 4-2-15,-5-2 0 0,-3 6-1 16,-5 2 2-16,-5 4-1 16,-4 6 0-16,-3 3-1 15,-4 4 0-15,-1 4-4 16,-5 5 3-16,-4 4 1 16,-5 7-14-16,-5 4-45 15,-8 6-18-15,-4 2-16 0</inkml:trace>
  <inkml:trace contextRef="#ctx0" brushRef="#br0" timeOffset="90105.6593">29798 12439 441 0,'-10'-7'2'0,"-1"2"-1"0,3 5 0 16,-4 0-1-16,2 7-1 15,0 9 1-15,0 9 0 16,5 7-2-16,1 7 1 0,4 6 1 15,5 3 0-15,14 4 0 16,6-6 2-16,7-1 0 16,6-6-1-16,5-7-6 15,2-3 7-15,-4-8 0 16,2-1 1-16,-3-3-3 0,-3-4 2 16,-1 1-7-16,-7-6-58 15,-4-5-57-15</inkml:trace>
  <inkml:trace contextRef="#ctx0" brushRef="#br0" timeOffset="92574.3031">30124 12484 207 0,'-5'-2'44'0,"-2"-1"-26"0,0-3 0 16,-1 0 9-16,1 0-10 15,0-1 3-15,2 0-6 16,-2 3 1-16,4-2 1 16,1 3 1-16,2 1-3 0,-2 2-2 15,2 0-4-15,0 0-7 16,0 3-3-16,2 5 1 16,6 3 0-16,1 1 2 15,1-1 0-15,2-1-1 16,2-1 3-16,-4-1 0 0,0-5-2 15,2 1-1-15,-5-4 4 16,4 0-1-16,-4 0 2 16,0-4-1-16,-2-3-2 15,-1-2 1-15,-1-3 1 16,0-1 1-16,-3-3 4 16,0 1-2-16,0-1-1 0,0 4-2 15,0-1-1-15,0 6 1 16,2 2-2-16,1 3-1 15,1 2-2-15,3 0-2 16,0 0 2-16,4 0 2 16,1 0 0-16,0 0-3 0,3 0 1 15,-3-1-3-15,0-3 2 16,2-5 2-16,-4-2 0 16,0 0 1-16,-1-1 1 15,-4 0-3-15,-2-1 4 16,-3 0-1-16,0 3 4 0,0-1 6 15,-10 0-4-15,1 3-2 16,-4 1-3-16,-1-2-3 16,1 3 0-16,1 4-21 15,1 2-18-15,2 0-20 16,2 0-38-16,1 0-1 16,3 2-21-16</inkml:trace>
  <inkml:trace contextRef="#ctx0" brushRef="#br0" timeOffset="93777.608">27707 15768 565 0,'-3'4'6'0,"-9"4"-4"0,11 1-14 16,1 7 6-16,1 1 3 15,6 2 4-15,8 2-1 16,-1 1 0-16,1-2 2 16,1-5-2-16,-1-4 0 0,-2 0 0 15,-3-6-2-15,-1-3 1 16,0-2-12-16,-6 0 2 15,-1-7 9-15,-1-4 1 16,1 3 7-16,-2-3-5 16,0 1 1-16,3 5-1 15,0 0-1-15,-1 1-1 0,3 3 1 16,-1-1-1-16,5 2 0 16,0 0 1-16,2 0 0 15,-1 0 0-15,3-4 1 16,1 2-1-16,-1-3 1 15,1-4-1-15,-2 0-1 0,2 0 1 16,-4-5 1-16,1 4-1 16,-4-3 1-16,-3-2-1 15,-2 3 0-15,-2-1 2 16,0 1-1-16,-2 1 0 16,-5 1 0-16,-5 1-1 0,0 1 1 15,-3 3 0-15,1 2-3 16,0 1-4-16,-2 0-12 15,5 2-12-15,-2-2 6 16,5 2-28-16,2-3-63 16,1 0-15-16</inkml:trace>
  <inkml:trace contextRef="#ctx0" brushRef="#br0" timeOffset="94121.3217">28057 15515 432 0,'0'3'27'15,"0"8"-24"-15,0 5-3 16,0 1 0-16,0 5 0 15,4-1 1-15,4-1 0 16,2-2 0-16,4-4 4 0,2-1 5 16,5-4 1-16,1-4-5 15,0-3-2-15,2-2-3 16,-7 0 1-16,5-4-1 16,-2-5 0-16,-4-5-6 15,-4 0-26-15,-1-6-29 16,-6 0-104-16</inkml:trace>
  <inkml:trace contextRef="#ctx0" brushRef="#br0" timeOffset="94308.8227">28143 15643 214 0,'-3'2'294'0,"1"-2"-282"16,2 0-21-16,0-13-24 0,5-3 20 16,6-5 12-16,2-4-1 15,3-6-31-15,-1 3-103 16</inkml:trace>
  <inkml:trace contextRef="#ctx0" brushRef="#br0" timeOffset="94965.0343">28289 15045 234 0,'0'0'301'0,"0"0"-293"16,0 0-6-16,0 0-2 15,0 3 0-15,5 10 0 0,8 7-1 16,7 8 3-16,3 12-1 16,10 10-1-16,1 3 0 15,0 6 1-15,3-2 0 16,1-5 0-16,-4-9-1 16,-6-9-1-16,3-9 1 15,-6-11-2-15,-1-11 0 0,-9-3-3 16,0-5-4-16,-6-11 4 15,-6-11 2-15,-3-7 8 16,0-1-2-16,-12-4-4 16,-1-3 0-16,-1 3 0 15,2 5 2-15,1 7 3 16,4 6 7-16,2 7 2 0,1 5-6 16,4 1-2-16,0 7-5 15,4 1-3-15,4 0 0 16,9 0 8-16,0 5-2 15,9 3-2-15,1 0 0 0,1-1-1 16,5 0 0-16,1 1 0 16,-2-1 1-16,-2-6-2 15,-2 1 3-15,-3-2-2 16,-4 0-1-16,-5-7 0 16,-5-9 3-16,-2-5-4 15,-3-6 4-15,-6-9 1 0,0-3-2 16,-10-8 2-16,-11-4-1 15,-9-4 1-15,-8-6-1 16,-4 0 6-16,-1 5-6 16,2 4 2-16,6 5 7 15,5 12-5-15,6 9 1 0,2 4-7 16,3 9-4-16,4 4-32 16,-4 4-31-16,4 3-57 15</inkml:trace>
  <inkml:trace contextRef="#ctx0" brushRef="#br0" timeOffset="95949.3855">27890 16252 517 0,'-6'6'24'0,"-1"-6"-22"15,2 4-23-15,5-4 2 0,0 0 16 16,2 0-5-16,10 0 7 16,3-10 6-16,5 0 1 15,4-6-2-15,5-5-3 16,0-3 0-16,5-1 1 15,0-3-2-15,1-2 1 16,-1 0-1-16,-2 1-8 0,-5 1-10 16,-6 4-5-16,-2 6-32 15,-7 8-26-15,-6 10-13 16,-6 0-19-16</inkml:trace>
  <inkml:trace contextRef="#ctx0" brushRef="#br0" timeOffset="96105.6285">27976 16424 536 0,'-4'1'34'0,"4"-2"-23"15,8-22-46-15,15-11 34 16,11-16-16-16,11-12 24 16,11-10-11-16,7-5-31 15,3-3-172-15</inkml:trace>
  <inkml:trace contextRef="#ctx0" brushRef="#br0" timeOffset="96746.2431">30388 11843 58 0,'-22'-5'407'16,"-3"-1"-404"-16,6-4 10 15,4 2 8-15,5 0-4 16,3-1-5-16,0 4-4 0,6-1-2 15,1 3-5-15,3 2-7 16,17 1 5-16,7 1 1 16,11 13-1-16,7 13 1 15,5 10 0-15,6 13 0 16,-4 12-1-16,-6 6 2 16,-4 7-1-16,-9 2 2 0,-9 3-3 15,-11 1-15-15,-11-1-12 16,-4-7-33-16,-18-1-71 15</inkml:trace>
  <inkml:trace contextRef="#ctx0" brushRef="#br0" timeOffset="99621.0006">26644 14213 152 0,'7'-2'18'0,"-1"0"-7"15,1 0-1-15,2 2 1 16,-2-2 2-16,2-2 3 15,-2 3-3-15,0-4-4 16,0 1 0-16,-2 0 5 0,1-1 9 16,1 0-9-16,-1-1 0 15,1-2 3-15,1-2 9 16,0 2-17-16,3-3-4 16,4-4-2-16,0 1-1 0,2-2-1 15,4-2-2-15,1-1 2 16,1-4 1-16,2-1-3 15,4-1 2-15,0-3-5 16,2-1 15-16,-1 1-5 16,1-4 0-16,1 1-6 15,0 1 2-15,0 0 0 0,1-1-2 16,1 1 3-16,3-4-2 16,2 2-1-16,5-4 3 15,-3 1-2-15,2-1 0 16,-1 2-2-16,-1 1 2 15,-2-2-1-15,-1 0 1 0,-2-1-2 16,3-5 3-16,-3-3-1 16,4 1-1-16,-2-2 2 15,1 0-4-15,-1 1 4 16,-1 3-1-16,3 0-1 0,-2 0 1 16,3 1 1-16,1 3 1 15,0-1-2-15,-1 1 0 16,1-2 1-16,-1 1 0 15,3-2-2-15,-5-4 0 16,0 2 1-16,1-4 1 16,2 1-3-16,-1 2 1 15,-1 0 0-15,1 4 0 0,-6 3 2 16,3 4 0-16,-1 2-2 16,4-1 7-16,-4 1 4 15,4 2-4-15,3-4 0 16,0-3-5-16,-1 0 0 0,1-3-2 15,-2 0 0-15,0 5-1 16,-1 1 2-16,-3 0-1 16,1 3 1-16,1 4-1 15,-2 0 0-15,1-2-1 16,-3 1 0-16,-1-3 1 0,4-1-1 16,-5 3 0-16,2-5 1 15,-2 4-1-15,0 0-1 16,-2 2 4-16,-2 5-2 15,-1 1 0-15,-3 5 1 16,-3-2-1-16,-5 3 0 0,0 0 0 16,-4 1 0-16,-1-1 1 15,-1-2 0-15,0 0-3 16,0 0 3-16,-2-1-1 16,0 2-1-16,-2 0-14 15,1 1-37-15,-2 3-69 16,-5 3-129-16</inkml:trace>
  <inkml:trace contextRef="#ctx0" brushRef="#br0" timeOffset="102011.4541">28834 11932 290 0,'12'-10'8'0,"-7"3"1"16,2 0 8-16,-2 0 16 15,2 0-8-15,-2 4-4 0,0-2-5 16,0 2-5-16,4-1-2 16,-1-3-6-16,6 0-2 15,1-4 0-15,4-3-1 16,2-4 1-16,5-3-1 15,-4-6 1-15,5-1 1 16,-1 1-2-16,1 0 1 0,-4 2 1 16,0 2-3-16,-5 3 2 15,2 2 0-15,-4 6 0 16,-3 1-2-16,-4 4-3 16,-2 3 6-16,-4 3-6 0,1 1-11 15,-4 0-22-15,0 3 0 16,0 10 19-16,-7 4 20 15,-5 8-2-15,-7 8 1 16,-4 4-25-16,-3 6-18 16,0 0 12-16,-1-2 15 0,0-2 10 15,5-5 5-15,1-4 1 16,7-5 0-16,0-3-1 16,1-8 1-16,6-4-1 15,1-4 0-15,5-4 2 16,1-2 9-16,0-10 7 15,8-3-3-15,6-6-7 0,3-3 10 16,1 0-8-16,5-1-1 16,0 0 1-16,3-4-1 15,1 0-3-15,0 2-2 16,-5-1-2-16,4 2 0 0,-4 6 1 16,-7 3-4-16,2 4 2 15,-8 7-1-15,-2 4-3 16,-6 0-14-16,-1 12-19 15,0 5-46-15</inkml:trace>
  <inkml:trace contextRef="#ctx0" brushRef="#br0" timeOffset="102730.152">28963 11901 430 0,'15'-22'8'0,"1"-6"-8"16,1 1 2-16,3 0-2 16,-3 4 0-16,1 2 1 0,0 6 0 15,-3 5-2-15,-1 3 0 16,-3 5 0-16,-2 2-37 16,-6 3-8-16,-3 10 7 15,0 3 32-15,0 2 4 0,-1 1 3 16,-6-1-1-16,0-3 3 15,-1-1-3-15,1-6 2 16,1-2-1-16,1-2 2 16,4-3-2-16,-1-1 35 15,2 0-22-15,0 0 2 0,0 0-2 16,0-1-6-16,3-9 5 16,8-1-10-16,1-7 2 15,5-2 5-15,3-3 1 16,-1 3-1-16,3 2-2 15,-4 2-2-15,-2 5-2 16,-3 6-1-16,-5 5-2 0,-4 0 0 16,-4 9-5-16,-2 10 5 15,-11 3 3-15,-3 5-7 16,-4 1-21-16,-2-1 12 16,0-2 7-16,2-4 4 15,1-3 3-15,2-5-1 16,0-5 0-16,7 0 2 15,1-2-3-15,2-5 1 0,6-1 2 16,1 0 2-16,1-13 5 16,11-3-6-16,2-5-3 15,6-8-1-15,2-1 2 0,2-2-1 16,-3 4 3-16,1 5-2 16,-6 4-2-16,-4 11 1 15,-5 4-51-15,-3 4-97 16</inkml:trace>
  <inkml:trace contextRef="#ctx0" brushRef="#br0" timeOffset="106651.8811">30079 11149 427 0,'2'-3'6'0,"0"-6"5"16,0 2 1-16,3 0-5 0,2 0-3 16,2-6-3-16,4 1-1 15,2-6-1-15,4 0 2 16,1 0-2-16,-1 2-19 15,-1 2-33-15,-2 1-42 16,-3 8 19-16,-8 2-24 0</inkml:trace>
  <inkml:trace contextRef="#ctx0" brushRef="#br0" timeOffset="106776.8552">30090 11178 161 0,'-14'16'13'0,"6"-7"5"0,8-5 13 16,3-4 23-16,21-6 5 15,12-8-23-15,14-9-31 16,13-10-3-16,3-7-157 16</inkml:trace>
  <inkml:trace contextRef="#ctx0" brushRef="#br0" timeOffset="108198.6393">24412 16843 214 0,'19'-12'95'0,"-2"-4"-92"16,0 0 0-16,5-4-2 0,0-3 0 16,3 0 1-16,4-6 4 15,3-1 10-15,2-4 1 16,2-2 2-16,7-5-9 16,2 0-3-16,3-6 0 15,1-1-4-15,3-5-2 16,2-1 1-16,1 1-1 0,0-1 1 15,-3 4 0-15,-4 5-2 16,-1 3 1-16,-6 9-5 16,-3 2-2-16,-8 10-10 15,-5 3-24-15,-3 9-4 0,-8 6-5 16,-4 3-24-16</inkml:trace>
  <inkml:trace contextRef="#ctx0" brushRef="#br0" timeOffset="108636.1043">24602 16702 177 0,'-62'57'39'0,"2"-3"-37"15,-1-4 0-15,4-4-1 16,1-3 1-16,6-7 17 0,3-4 4 15,9-9 14-15,6-1-11 16,7-7 3-16,6-2-18 16,7-2-8-16,4-7-3 15,4-3 0-15,4-1-2 0,2 0-47 16,12-14 47-16,4-4 3 16,5-9-1-16,7-6 2 15,7-9 0-15,6-8 2 16,4-3 3-16,2-8 8 15,7-3-1-15,2-2-1 0,5-2-2 16,3 2 0-16,0-2-1 16,4 4-7-16,3 1 6 15,-2 5-7-15,3 1 2 16,-2 4-1-16,-2 6-3 16,-6 4-4-16,-1 5 9 15,-6 1-4-15,-2 7-1 0,-5 0 1 16,-5 1-4-16,-1 4-19 15,-5 0-51-15,-9-1-60 16</inkml:trace>
  <inkml:trace contextRef="#ctx0" brushRef="#br0" timeOffset="113182.6559">6047 11253 206 0,'0'0'92'16,"0"0"-47"-16,8-4-28 15,6-4-14-15,4 0-2 16,7-2 3-16,5 1-3 16,7-2-1-16,2 2 1 0,7 0 0 15,5 2-2-15,3 2 2 16,2 1-1-16,-1 1 0 16,4 3 0-16,-3 0-1 15,1-4 2-15,-1 2-2 16,-2-1 1-16,1-3 0 0,-1-1-1 15,-3-2 1-15,-3 2 1 16,-3 2 1-16,-5-2-1 16,-6 2-1-16,-9 1 1 15,-5 0 0-15,-8 2-2 16,-7 2 1-16,-5 0-4 16,0 0-6-16,-8 0-5 0,-9 0 17 15,-4 0 7-15,-6 0-6 16,-7 0-2-16,-6 4 0 15,-1 2 1-15,-7-1-2 16,-2 2 0-16,-8 0 0 16,-1 6 1-16,-6-3-1 0,2 3-1 15,-1 1 1-15,-1 0 0 16,6 0-2-16,-2-1 1 16,3-1 1-16,2 3 0 15,2-3 0-15,3 3 0 16,-2-1 0-16,7-2 0 0,1 1 0 15,9-1 0-15,7-3 0 16,7-2 0-16,10-1 0 16,9-5-14-16,3-1-53 15,10 0-12-15,12-5-121 16</inkml:trace>
  <inkml:trace contextRef="#ctx0" brushRef="#br0" timeOffset="116682.404">5902 11265 283 0,'-15'0'-9'16,"3"0"17"-16,-3 0-7 0,1 4-1 15,1 3 0-15,1 2 0 16,0 0 0-16,-1 0 0 15,4 0 1-15,2-2-1 16,2-3-1-16,0-1 2 16,4-1-3-16,1-2-13 0,0 2 12 15,0-2 8-15,3 0-1 16,2 0-1-16,-2 0 2 16,-1 1-1-16,1-1 1 15,-1 0 6-15,2 2-6 16,1 0 8-16,2 0 2 0,1-2-14 15,2 0 2-15,2 0-1 16,1 0 1-16,3-2-2 16,2-7 0-16,4-2 0 15,3-1 3-15,5 0 5 16,1-3-2-16,-1 1-2 16,1 3-3-16,-6-1-1 0,-3 3 2 15,-2 2 0-15,-6 2-1 16,-2 3 0-16,-6 0-2 15,-2 2 1-15,-2 0-6 16,-2 7 2-16,-4 7-1 0,-16 6 2 16,-9 8 4-16,-17 8-3 15,-13 5-50-15,-19 0-55 16</inkml:trace>
  <inkml:trace contextRef="#ctx0" brushRef="#br0" timeOffset="118416.6544">5687 11191 211 0,'-2'0'76'0,"-6"0"-50"16,5 0-13-16,3 0-3 15,0 0 2-15,0-2-4 0,0 0-1 16,3 0-4-16,7 0 0 16,2-1 0-16,5-1-3 15,3 1-2-15,2-4 2 16,7-2 0-16,-2-2-2 16,2-4 7-16,0 2 2 0,-5-4-6 15,-2-1 3-15,-2 4 5 16,-10 2 5-16,-1 1-4 15,-1 6-4-15,-6 3-1 16,-2 2-5-16,0 10-6 16,-20 19-6-16,-16 12-27 0,-23 11-98 15</inkml:trace>
  <inkml:trace contextRef="#ctx0" brushRef="#br0" timeOffset="120932.0945">3836 11505 385 0,'13'-4'31'0,"-4"-6"-26"15,4-1-3-15,3 0 2 0,1 1-1 16,2 2-1-16,1-1-1 15,3 6 0-15,1-3-1 16,6 6 0-16,5 0 0 16,0 0 3-16,8 6-3 15,2 1-1-15,3 4 1 0,5-4-5 16,-1 1 3-16,5 0-2 16,0-5 3-16,4-1 1 15,4-2 1-15,7 0-2 16,3 0 1-16,5-4 0 15,2-1 0-15,1-2 0 16,6 2 0-16,0 0 0 0,0 1 1 16,1-2-2-16,0 3 2 15,2-1-1-15,-5 3 0 16,1-5 0-16,-5-1-1 16,-5 0 2-16,-5-2 0 0,-7-2-1 15,-6 1-1-15,-10-1 2 16,-5 2-1-16,-8 0 1 15,-8 4-1-15,-7-1 2 16,-2 4-1-16,-4 2-1 16,-3 0 1-16,-3 10-1 15,-3 7-28-15,-7 8-61 0,-9-4-114 16</inkml:trace>
</inkml:ink>
</file>

<file path=ppt/ink/ink7.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7:02.024"/>
    </inkml:context>
    <inkml:brush xml:id="br0">
      <inkml:brushProperty name="width" value="0.05292" units="cm"/>
      <inkml:brushProperty name="height" value="0.05292" units="cm"/>
      <inkml:brushProperty name="color" value="#FF0000"/>
    </inkml:brush>
  </inkml:definitions>
  <inkml:trace contextRef="#ctx0" brushRef="#br0">6663 7397 303 0,'0'-6'22'0,"0"1"9"16,0 0-17-16,0 1-4 15,0 2-1-15,0 1-1 16,0-3 0-16,6 4-5 0,-1-2-2 15,4 1 0-15,3 1 1 16,5 0-1-16,3 0-1 16,-1 0 0-16,5 3 0 15,1 1 0-15,7 1 0 16,-1-2-1-16,5 1 1 0,4 0 1 16,8-4-1-16,1 0 0 15,11 0 1-15,-3 0-1 16,4 0 1-16,0 0-1 15,-1 0 1-15,-3 0-1 16,-1 0-1-16,-6 1 2 0,0 10-1 16,-4 1-1-16,-5 5-8 15,-11-3-67-15,-10-5-171 16</inkml:trace>
  <inkml:trace contextRef="#ctx0" brushRef="#br0" timeOffset="3093.6716">4827 6478 237 0,'0'-1'39'15,"0"-5"-30"-15,1 1-3 16,3 1 0-16,-1-1-5 0,1 0 0 16,3 1 0-16,1-2-1 15,-1 2 1-15,0 0-1 16,3-2 0-16,0 5 0 16,0-3 0-16,2-1 1 15,0 3-1-15,2 2 0 16,4-4 0-16,-1 4 0 0,3-3 0 15,1 3 0-15,4-2 1 16,-3 2-1-16,4 0-1 16,1 0 1-16,2 0 1 15,-1 0-1-15,5 5 0 16,1 0 0-16,0 1 0 0,1-1-1 16,6 2 2-16,-4-1-1 15,4 3 0-15,0-2 0 16,1-2 0-16,1 1 0 15,2 3 0-15,5-4 1 0,0-2-1 16,3 1 0-16,-2-3 0 16,2 1 0-16,2-2 0 15,0 0 1-15,1 0-1 16,0 0 0-16,3 0 0 16,-1 0 0-16,1 0 0 15,-1-2 1-15,3 0-1 16,-3-4 0-16,-5 2 0 0,1 1 0 15,0-4 1-15,-2 3 5 16,-2 2-4-16,1-1 8 16,1 0-5-16,-1 0-2 15,-2 2-1-15,1 1-2 0,1-2 3 16,-2 2-3-16,-2 0 1 16,2 0-1-16,-1 0 0 15,-2 0 1-15,-2 2-1 16,2 2 5-16,-4 0-4 15,-1 0-1-15,3 0 0 0,0 3-4 16,3-4 9-16,0 3-4 16,2-1-1-16,-3 0 1 15,3-2-2-15,1 2-4 16,0-1 5-16,2-1 0 16,1-2 1-16,0 1-2 15,1 0 2-15,-2-2 1 16,2 0 0-16,1 0-2 0,3 0 1 15,0 0-1-15,-1 0 0 16,4 0 0-16,2 0 0 16,-2 0 0-16,2 1 0 0,0-1 0 15,1 0 0-15,4 0 1 16,1 0-1-16,3 0 0 16,3-5 1-16,6 2-2 15,2-2 2-15,0-1-2 16,2 2-2-16,-2 0 0 15,-2 0 2-15,-1 4 2 0,-2-2-3 16,-1 2 2-16,2 0 0 16,1 0 0-16,2 2 0 15,1 2 0-15,0-3 0 16,4 2 0-16,1-1 0 16,3 0 0-16,-1-1 0 15,4 2 0-15,-3-1 1 16,1-2-2-16,-1 1 1 0,-1 2 0 15,4-2 0-15,-5-1 0 16,5 0 1-16,-1 0-1 16,2 2 0-16,2-2 0 0,-5 0 1 15,1 0-1-15,-1 0 0 16,-4 0 0-16,-2-2 0 16,-4 1 1-16,-1-5-1 15,-3 3 1-15,-3 2-2 16,-4-1 2-16,0 2-2 15,-3 0 1-15,-5 6 0 0,-2 3 0 16,-11-1-81-16</inkml:trace>
  <inkml:trace contextRef="#ctx0" brushRef="#br0" timeOffset="4546.7011">4559 7441 298 0,'3'-9'29'0,"2"2"-14"15,7 0-10-15,3 0-2 16,7 0-2-16,5 2-1 16,4-3 2-16,1 3-2 15,4 1 1-15,0 1-1 16,-1-1 0-16,6 3 0 15,1-3-1-15,3 2 2 0,4-1-1 16,0 1 0-16,4-2 1 16,1 2-2-16,3 2 1 15,3 0 1-15,-3 0-2 16,3 0 1-16,1 6 0 16,-2 1-6-16,-2 4-12 15,-5 1-26-15,-1-1-89 0</inkml:trace>
  <inkml:trace contextRef="#ctx0" brushRef="#br0" timeOffset="5702.9487">7053 7557 163 0,'-5'0'53'0,"1"-3"-15"16,-1-2-22-16,1-1 5 0,2 2-14 15,0-1 0-15,0 2-2 16,2-1-2-16,0-1 0 16,0 1 1-16,0-3 0 15,0 2-3-15,0 0 2 16,0-1-1-16,0 0 2 0,0 3 3 15,0 1-2-15,2-1 5 16,-2 1-1-16,2 2-1 16,1-2-5-16,5 0-2 15,3 2 2-15,5 0-2 16,5 0-1-16,6 0 3 16,2 0-3-16,3 0 1 0,2 0-1 15,-1 0 0-15,-3 0 1 16,6 0-1-16,-1 0-1 15,2 0 1-15,4 4 1 16,5-2-1-16,2 1 0 16,4 1 1-16,-1-4-2 0,0 0 1 15,0 0 2-15,-9 0-2 16,0-2 2-16,-9-3-1 16,-7 1-1-16,-4 2 0 15,-9 2 0-15,-5 0-2 16,-6 0-5-16,-2 11-19 0,0 2 4 15,-12 2-52-15,-8 5-50 16</inkml:trace>
  <inkml:trace contextRef="#ctx0" brushRef="#br0" timeOffset="7062.2128">9104 7527 124 0,'-2'-7'35'0,"-4"-2"-7"15,4 0 3-15,-1-2 4 16,-1 2-7-16,1-3-11 16,-2 1-2-16,1 1-7 0,1-1-5 15,-2 2-1-15,0 0-2 16,2 2-10-16,-3 0-2 15,5 2 9-15,-3-1 2 16,1 2 0-16,1 1 2 16,2 1 0-16,-2 0-1 0,2 2 1 15,0 0 1-15,0 0-3 16,0 0 2-16,0 0-6 16,2-2-23-16,7 2 33 15,5 0 0-15,4-1-2 16,7-1 11-16,4 2-8 15,5-2-4-15,2 2 2 16,5 0-3-16,2 0 1 0,2-2 0 16,4 2-2-16,2-1 1 15,5-3 1-15,5 1 5 16,4-5 0-16,9-2-3 16,1 1 1-16,4-2-2 0,-4 0-1 15,-5 2-2-15,-11 2 3 16,-18 2-43-16</inkml:trace>
  <inkml:trace contextRef="#ctx0" brushRef="#br0" timeOffset="8437.1252">11262 7338 211 0,'-1'0'81'15,"1"-7"-72"-15,-2 0-5 16,2 1 6-16,0 1-8 15,0 1 0-15,0 1 6 16,3-1 3-16,8 4-6 16,1 0-4-16,3 0-3 0,2 0 3 15,2 0-6-15,2 4 6 16,3 1-4-16,-1 1 1 16,4-1 1-16,7 0 0 15,1 1 0-15,7-1 0 16,-1-2-2-16,7 3 3 0,-1-4-2 15,6 3 1-15,3-2 1 16,1 3 0-16,6-2 0 16,2 1 0-16,6-2 0 15,2 1 0-15,3-1-1 16,1 1-1-16,2-2 2 16,1 1 0-16,0-1 0 0,1 2 0 15,1-2 0-15,-1 0 0 16,1-1 2-16,-7-1 0 15,0 2-1-15,-3 0 0 16,-7-2-1-16,-4 0 0 16,-7 1 0-16,-8-1 3 0,-6 0-3 15,-4 2-2-15,-7-2 2 16,-7 4 0-16,-2-3 0 16,-5 5 0-16,-3-1-1 15,-3 1 0-15,1 6-2 16,-7 1-4-16,1-1-2 0,-4-1-66 15</inkml:trace>
  <inkml:trace contextRef="#ctx0" brushRef="#br0" timeOffset="9609.2032">15532 7531 99 0,'-2'1'55'0,"2"-1"-29"0,0 0-15 15,0 0 1-15,10 2-6 16,0-2 1-16,6 2-3 15,2-2-2-15,4 0 2 16,3 0-1-16,1 0 0 16,9 0 2-16,3 0-4 15,1 0 2-15,7 0-3 0,0 0 0 16,6 0 2-16,1 0-3 16,5 0 2-16,1 0-1 15,4 0 1-15,3 0-1 16,5 0 1-16,2 0-1 15,7 0 2-15,2 0 0 16,6 0 10-16,3 3-3 0,4-1-4 16,7 0 2-16,0 0 3 15,3-2 1-15,5 0 2 16,4 0-8-16,3 0 1 16,4 0-2-16,1 0-1 0,2 0 1 15,0 0-3-15,0 0 1 16,-1 2-1-16,1 0 2 15,2 0-2-15,1-1-1 16,0 3 1-16,-1-3-2 16,-4 1 1-16,-2 0 1 0,-4 0-1 15,-6-1 1-15,-4 1-1 16,-7 0-1-16,-4 0 2 16,-7-1-1-16,-8 2 0 15,-7-3 1-15,-10 0-1 16,-12 0-1-16,-7 0 2 15,-14 0-1-15,-7 0 1 0,-6 1-1 16,-9 6-2-16,-2 4-4 16,-5 0-38-16,-1-2-87 15</inkml:trace>
  <inkml:trace contextRef="#ctx0" brushRef="#br0" timeOffset="19249.7083">16164 6574 170 0,'0'-6'61'15,"-3"-3"-10"-15,-1-6-15 0,4 3-11 16,0 2-7-16,0 0-9 15,0 1-3-15,7-2-1 16,4-1 1-16,5-1-5 16,4-2 1-16,7-5-2 15,5-2 0-15,2-3 0 0,4-1-4 16,-2-3-3-16,3 1-1 16,-5-1 6-16,2 1-3 15,-4 4 6-15,-1-1-1 16,-4 4-1-16,-2-1 1 0,-5 7 0 15,-2 0 0-15,-3 3 0 16,-3 4-1-16,-1 3-5 16,-5 3-61-16,-5 2-19 15,-1 0-72-15</inkml:trace>
  <inkml:trace contextRef="#ctx0" brushRef="#br0" timeOffset="19827.7734">13360 6596 274 0,'7'-11'-56'0,"-2"-2"75"0,3-2-10 15,7-2-6-15,9-2-2 16,1-2 2-16,8-4 1 16,2 0-2-16,6-2 0 15,2 0-1-15,2-1 1 16,0 3-1-16,2 0-1 0,-4 2 0 16,0 1 0-16,-3 2 2 15,-5 5-2-15,-2 0 0 16,-8 7-5-16,-7-4-37 15,-6 5-34-15</inkml:trace>
  <inkml:trace contextRef="#ctx0" brushRef="#br0" timeOffset="20593.8394">9664 6532 138 0,'4'-7'64'0,"-3"-1"-31"16,-1 0-11-16,2 1-12 0,2-1-3 15,1 2 0-15,6-5-3 16,1-2 11-16,7-1-23 16,3-2 11-16,2-2-1 15,5 2-2-15,1-2-2 16,-1 2 4-16,2 0-2 15,-4 1-16-15,-7 1-61 0,-6 2-33 16</inkml:trace>
  <inkml:trace contextRef="#ctx0" brushRef="#br0" timeOffset="21156.347">7994 6427 81 0,'0'-4'16'16,"0"-2"-4"-16,0-4-5 15,12-1 4-15,10-3-6 0,5-6-5 16,7-3 1-16,6 0-2 16,2-4-19-16</inkml:trace>
  <inkml:trace contextRef="#ctx0" brushRef="#br0" timeOffset="26937.4516">23081 12138 493 0,'-14'-13'6'0,"2"4"-5"16,-1 1 2-16,6 2-4 0,0 1 2 16,1 1 0-16,4 2-1 15,2-1-1-15,-2 3-7 16,2 0 2-16,0 0-1 15,10 0-1-15,2 0 4 16,8 5 4-16,5 10-1 0,6 2 0 16,-1 10 2-16,6 5-1 15,0 7 1-15,0 4 0 16,-6 2 2-16,1-6-4 16,-6-2 4-16,-3-2-5 15,-3-5 4-15,-4-5-2 16,-1-2 1-16,-4-6-1 15,0 1 0-15,-3-5 0 0,-2-2 1 16,-3-4-1-16,-1-2 0 16,-1-3 1-16,0 0 1 15,0-2 0-15,0 2 1 16,-3-2-2-16,-2 2 0 0,-2-2-1 16,0 3 0-16,-1 0-24 15,1 5-41-15,-3-7-44 16,-4-1-87-16</inkml:trace>
  <inkml:trace contextRef="#ctx0" brushRef="#br0" timeOffset="27578.4425">22889 12150 451 0,'-11'-21'-1'0,"-2"0"1"0,12-2-9 16,1-1 10-16,9 1-1 16,9-1 0-16,5-5 0 15,4 2 1-15,4 1-2 16,3 4-1-16,0 3 1 0,3 6 0 15,4 3 1-15,-2 7-1 16,-2 3 1-16,-3 3 0 16,-3 12-1-16,-9 5-1 15,-10 6-2-15,-9 9 1 16,-3 1 1-16,-8 8 2 16,-8 2-1-16,-2-1-2 0,2-5 1 15,3-4-1-15,6-9 2 16,3-6-5-16,4-7-45 15,4-7-63-15,5-7-30 16</inkml:trace>
  <inkml:trace contextRef="#ctx0" brushRef="#br0" timeOffset="28000.2818">23629 11569 425 0,'-12'-10'4'0,"0"-2"4"0,2 6 0 16,1-2-5-16,2 5 0 15,4-1-2-15,-2 0 3 16,2 4-4-16,3 0 1 16,0 2-3-16,-2 11-1 0,2 7 2 15,0 8 0-15,2 13 0 16,6 11 1-16,2 11-1 16,0 4 1-16,9 4 0 15,0-1 1-15,4-5-1 16,5-13 0-16,2-8-1 0,6-14 0 15,6-10-3-15,-3-8 3 16,2-7 1-16,3-3 0 16,-3-2-31-16,-7-11-57 15,-2-9-73-15</inkml:trace>
  <inkml:trace contextRef="#ctx0" brushRef="#br0" timeOffset="28594.0009">24010 11567 441 0,'-8'-5'5'16,"1"2"-3"-16,2-2 3 15,5 5 0-15,0 0-6 0,2 8-5 16,10 2 5-16,3 3 0 15,2 1 3-15,3 2-3 16,0 1 1-16,-1-3-2 16,3-4-2-16,-5-2 2 15,0-3 3-15,-2-5-2 16,-4 0 2-16,-3 0-4 0,-4-5 4 16,2-8 1-16,-6-3 0 15,0-4 1-15,0-1-1 16,-2-1-2-16,-4 1 5 15,1 5-4-15,1 2-2 16,3 5 5-16,1 6-1 0,0-1-5 16,1 2-1-16,10 0-3 15,4 2 4-15,2 0 1 16,7 0-1-16,-1 0 1 16,1 0 2-16,1 0-2 15,-2-2 2-15,0-3-1 0,3-4 0 16,-5-5 0-16,-3-4-3 15,0-4-7-15,-9-4-9 16,-2-4 15-16,-7-6 7 16,0-2-2-16,-11 2 1 15,-7 1 0-15,-3 3 1 0,-4 3 5 16,-2 8 3-16,0 3 2 16,1 7-7-16,6 4-5 15,-2 7-1-15,3 0-4 16,4 7-22-16,3 7-6 15,2 8-3-15,6-1-28 16,4-1-45-16</inkml:trace>
  <inkml:trace contextRef="#ctx0" brushRef="#br0" timeOffset="29047.0899">24782 11123 315 0,'-10'0'17'16,"3"-5"19"-16,1 1-27 15,0 1 12-15,5 0-6 16,-1 3-2-16,2 0-6 16,0 0-8-16,10 0-9 0,4 6 8 15,6 3 4-15,0 3 0 16,1 4-1-16,-2-1 0 16,-1 0 2-16,-4 0-6 15,-5-4-62-15,-9-6-163 16</inkml:trace>
  <inkml:trace contextRef="#ctx0" brushRef="#br0" timeOffset="29234.5646">24613 10948 205 0,'-11'-9'265'0,"0"-1"-259"15,2 0-4-15,8 5-1 16,1 5-2-16,0 0-45 16,3-2-20-16,4-2-47 0</inkml:trace>
  <inkml:trace contextRef="#ctx0" brushRef="#br0" timeOffset="29562.9928">24803 10349 441 0,'0'-6'-4'16,"0"1"7"-16,0 2 0 15,8 3-3-15,8 0-2 16,9 12 2-16,7 4 0 0,7 9 0 16,5 9 0-16,4 7 0 15,-1 9 1-15,1 5-1 16,-6 1 1-16,-1-5 1 16,-2-4-3-16,-7-5 2 15,-1-9-2-15,-4-9-17 16,-5-6-37-16,-6-8-27 0,-7-9-107 15</inkml:trace>
  <inkml:trace contextRef="#ctx0" brushRef="#br0" timeOffset="30156.694">25320 10208 299 0,'0'-9'81'0,"-1"2"-75"16,-1 3 9-16,2 4-7 15,0 0-10-15,9 13 3 16,5 7-1-16,4-1 0 16,7 6-1-16,2 0 0 15,7-2 2-15,-2-3-1 0,2-4 1 16,0-7-1-16,-5-6 0 15,-3-3 2-15,-5 0-3 16,-7-10 1-16,0-8 0 16,-6-2 0-16,-3-5 1 15,-3-5-2-15,0 0 1 0,-2-2 1 16,0 1-1-16,0 1 1 16,0 3-1-16,0 8 1 15,0 1 0-15,0 7 2 16,8 4 1-16,6 3-4 15,4 4-1-15,6 0 1 0,7 0 0 16,7 9-1-16,3 0 2 16,7-5 0-16,-4-2-2 15,0-2 2-15,-5-8-1 16,-5-8 0-16,-10-7-1 16,-5-2 0-16,-8-2-1 15,-9-3 2-15,-2-2 2 0,-15-2-1 16,-9 0 2-16,-3 2-2 15,-7 0 1-15,2 7 0 16,-4 2 2-16,4 4 1 16,3 7-2-16,7 3-2 15,3 7-1-15,9 2 0 0,5 0-9 16,5 6-49-16,7 6-17 16,5-3-65-16</inkml:trace>
  <inkml:trace contextRef="#ctx0" brushRef="#br0" timeOffset="30953.5045">24319 12061 137 0,'0'0'91'0,"0"0"-34"0,0 0-44 15,5 0-22-15,4-9 17 16,9-2-6-16,3-5-2 15,8-5 3-15,3-5-2 16,8-8 1-16,1-4 2 0,5-10-3 16,7-6 1-16,-1-6-2 15,4-1 1-15,0 0-1 16,-6 3 1-16,-3 6-1 16,-8 5 1-16,-5 12 0 15,-7 6-1-15,-5 4 1 0,-5 9-2 16,-8 5-2-16,-3 10-17 15,-6 1-62-15,0 1-27 16</inkml:trace>
  <inkml:trace contextRef="#ctx0" brushRef="#br0" timeOffset="31250.3819">24414 12056 217 0,'-5'8'47'0,"0"-8"15"16,5 0-43-16,12-14-28 0,7-3 23 15,8-12-9-15,13-5 0 16,6-12 3-16,8-2-3 15,4-7 1-15,6-2-1 16,-1 4-3-16,-2 4-1 16,-3 6-1-16,-10 7 0 15,-4 4-52-15,-14 5-118 0</inkml:trace>
  <inkml:trace contextRef="#ctx0" brushRef="#br0" timeOffset="31812.8334">26308 9769 392 0,'-7'-12'7'0,"0"0"0"16,5 6-2-16,2 2-2 16,0 4-2-16,4 0-8 15,4 4 9-15,9 7-3 0,-3 2 2 16,6 6-1-16,-1 2 1 16,0 2 0-16,1 0 0 15,-6-3-18-15,-1-7-77 16,-6-10-89-16</inkml:trace>
  <inkml:trace contextRef="#ctx0" brushRef="#br0" timeOffset="31984.6843">26221 9560 432 0,'-5'-9'4'0,"2"4"-3"16,3 5-2-16,0 2-97 0,0 7 37 16,3 2-73-16</inkml:trace>
  <inkml:trace contextRef="#ctx0" brushRef="#br0" timeOffset="32203.4469">26564 9676 413 0,'10'-1'5'0,"0"-16"-5"0,7 1 2 16,4-5-2-16,2 0 2 15,5-4-2-15,-1 0-1 16,-4-3 2-16,-7 0-90 15,-3-2-165-15</inkml:trace>
  <inkml:trace contextRef="#ctx0" brushRef="#br0" timeOffset="32390.8935">26754 9163 388 0,'0'-2'5'0,"0"-2"5"0,0 4-5 15,5 4-10-15,7 10 5 16,5 10 0-16,2 6 1 16,6 4-1-16,1 3 0 15,1 1 2-15,1-7-4 0,-4-12-102 16</inkml:trace>
  <inkml:trace contextRef="#ctx0" brushRef="#br0" timeOffset="32797.1293">26111 8637 399 0,'-19'-15'5'0,"11"-1"-5"16,8 2 6-16,14 1 0 16,26-3-4-16,13-1-2 15,19-2 1-15,20 2 0 16,14 3-1-16,5 5 0 15,4 7 1-15,3 2 0 0,-6 19-2 16,-7 12 1-16,-7 11-1 16,-11 14 0-16,-7 8 0 15,-14 8 2-15,-10 4-5 16,-13 10 4-16,-15 1 0 16,-11 6-4-16,-17 3-22 15,-5 3-27-15,-19-4-65 16</inkml:trace>
  <inkml:trace contextRef="#ctx0" brushRef="#br0" timeOffset="35421.9619">23491 13386 166 0,'21'-18'44'0,"4"-10"-35"16,0 2 7-16,8-9-1 16,2-2 0-16,4-4-7 15,2-3-3-15,0-1-1 0,4-2-1 16,-6 4 15-16,2 8-14 16,-2 3-5-16,-10 9-15 15,-7 8 7-15,-9 6-119 16</inkml:trace>
  <inkml:trace contextRef="#ctx0" brushRef="#br0" timeOffset="35625.0506">23508 13524 286 0,'-10'3'9'0,"6"-3"35"15,4-9 3-15,11-12-27 16,12-7-17-16,11-11-2 16,9-5 1-16,6-3-6 15,-4-5-31-15,-4 2-170 0</inkml:trace>
  <inkml:trace contextRef="#ctx0" brushRef="#br0" timeOffset="36609.3663">21937 15383 420 0,'-9'-6'3'16,"1"2"0"-16,2 1 0 0,2 1-1 15,2 2 0-15,2 0-1 16,0 0 1-16,0 0-5 15,0 0 0-15,2 0-1 16,6 2 3-16,4 5 2 16,3 7-1-16,4 4 0 15,3 5 1-15,5 6-1 0,4 5 2 16,1 2-2-16,0 1 1 16,2 2 6-16,-3 1-1 15,-1 0-1-15,-4-2-2 16,-3-4-1-16,-4 0 0 15,0-5-1-15,-5-5-1 0,-6-6 1 16,-2-2-6-16,-6-7-31 16,-1-5-118-16</inkml:trace>
  <inkml:trace contextRef="#ctx0" brushRef="#br0" timeOffset="37046.8171">21762 15605 447 0,'-2'-14'3'0,"2"-7"-2"0,0-10-6 15,19-4 4-15,7-12 3 16,9-1-6-16,9-2 11 16,7 0-7-16,5 7-2 15,7 6 1-15,-2 5 0 0,0 9-3 16,-2 3-11-16,-6 7-3 16,-5 5-2-16,-6 4 7 15,-7 4 7-15,-6 0 5 16,-10 4 1-16,-4 10-1 15,-6 5-7-15,-7 8 19 16,-2 7-8-16,-11 9 1 0,-5 7-2 16,-7 7 0-16,-1 0 0 15,-1 0-2-15,0-7 1 16,6-5-1-16,0-9 0 16,6-9-3-16,3-12-25 15,1-7-125-15</inkml:trace>
  <inkml:trace contextRef="#ctx0" brushRef="#br0" timeOffset="37484.28">22690 14766 392 0,'-5'-4'4'15,"-5"0"7"-15,3 1 3 0,2 3-1 16,-2 0-2-16,1 5-7 15,-1 11-4-15,2 6 0 16,1 13 0-16,4 11 1 16,0 13-1-16,11 12 0 15,9 9 1-15,9 10 1 0,6 1 1 16,6-3-2-16,5-12 0 16,-4-11-1-16,2-17-2 15,-8-16-1-15,-7-14 2 16,-2-10 0-16,-6-8-2 15,-1 0 17-15,-6-5-11 0,2-11-4 16,-4-4 4-16,0-8-4 16,-7-3-49-16,-5-6-129 15</inkml:trace>
  <inkml:trace contextRef="#ctx0" brushRef="#br0" timeOffset="37984.2446">23111 14720 368 0,'-3'-12'4'0,"-6"-2"10"16,2 6-2-16,4 0 8 15,-2 6-13-15,-2 2 6 0,4 0-2 16,-2 10-8-16,-2 9-5 16,-2 4 4-16,3 9-1 15,-1 3 1-15,2 7-4 16,3-2 4-16,2-1-2 16,0-4 0-16,3-9-2 0,8-2 0 15,2-12-3-15,1-6 2 16,2-6-2-16,4-3-2 15,1-9-1-15,3-4 9 16,5 2 2-16,-2 1-4 16,3 6 1-16,-5 4-2 0,2 3-6 15,-4 1 6-15,-4 10 0 16,-7 2-1-16,-7-1 3 16,-3 6-1-16,-2 2 2 15,-14-1 2-15,-8 2 0 16,-8 2 0-16,-3 1-1 15,-1-1 0-15,0-1-1 0,2-4 0 16,5-6-2-16,2-7-1 16,3-5-69-16,4-5-118 15</inkml:trace>
  <inkml:trace contextRef="#ctx0" brushRef="#br0" timeOffset="38328.0246">23099 14237 506 0,'0'-11'4'15,"0"1"-4"-15,12 1-2 16,12 3 0-16,3 6 0 0,12 0 2 15,12 17-1-15,5 15-1 16,5 12 1-16,7 12 1 16,-2 8-1-16,-1 5 1 15,-10-1 0-15,-6-5-2 0,-11-7-2 16,-15-4 1 0,-9-4 2-16,-8 2-1 0,-6 0 1 15,0 0 1-15,-11 2 1 16,1-4-1-16,-2-3-14 15,0-8-34-15,-3-12-28 16,0-16-162-16</inkml:trace>
  <inkml:trace contextRef="#ctx0" brushRef="#br0" timeOffset="39124.7985">22461 16412 410 0,'10'0'2'16,"2"-10"0"-16,7-2-2 15,5-6-2-15,5-5 3 0,5-6 0 16,8-3-1-16,0-6-2 15,13-6 4-15,4-7-1 16,4-3 0-16,8-8-1 16,3-2-2-16,5-6 2 15,-1 1 2-15,0-3-3 0,3 1 1 16,-6 5 0-16,-1 3 3 16,-2 6-2-16,-8 7 0 15,-6 9-1-15,-9 8 0 16,-8 6 1-16,-7 5-1 15,-11 8 0-15,-7 3 0 0,-6 4 0 16,-7 7-1-16,-3 0-17 16,-13 13-19-16,-14 11-52 15,-12 9-133-15</inkml:trace>
  <inkml:trace contextRef="#ctx0" brushRef="#br0" timeOffset="39452.9363">22532 16556 380 0,'36'-23'-4'15,"3"-8"4"-15,10-2 1 16,6-3-3-16,4-3-7 16,4-6 6-16,3 1 3 15,0-6 0-15,-2-4 2 16,1 1-2-16,-4-1 3 0,-2-1-2 16,1 5 0-16,-4 2 0 15,-7 8-1-15,-2 7 0 16,-6 4-1-16,-3 6-5 15,-4 1-67-15,-5 7-17 16</inkml:trace>
  <inkml:trace contextRef="#ctx0" brushRef="#br0" timeOffset="40515.3183">23981 14191 526 0,'0'0'10'16,"0"0"-6"-16,0 0-4 15,0 0 0-15,7-4-7 0,4-6 6 16,9-8 5-16,10-9-8 16,4-9 5-16,5-8-18 15,5-5-54-15,-3-1-40 16,-3 2-108-16</inkml:trace>
  <inkml:trace contextRef="#ctx0" brushRef="#br0" timeOffset="40671.5673">24180 14219 299 0,'5'10'70'0,"-1"-10"-62"16,9 0-20-16,1-18 15 15,4-6-12-15,6-10-150 16</inkml:trace>
  <inkml:trace contextRef="#ctx0" brushRef="#br0" timeOffset="40968.4149">24458 13297 534 0,'0'0'6'0,"2"7"-5"15,3-2-11-15,12 12 7 16,3 9 3-16,9 12 0 16,5 6 0-16,7 5 0 15,0 1-2-15,2-4 4 16,0-7-5-16,-4-10-34 0,-5-11-28 15,-10-13-66-15,-11-5-52 16</inkml:trace>
  <inkml:trace contextRef="#ctx0" brushRef="#br0" timeOffset="41234.0099">24387 13103 514 0,'-9'-41'3'0,"3"1"1"16,6 7-2-16,17 1 0 15,8 5-2-15,4 7-2 16,10 3 1-16,4 7 0 16,2 10-1-16,0 4 1 15,-2 21-3-15,-7 13 1 0,-11 13-13 16,-9 10-17-16,-13 7 9 15,-3-1 11-15,-12-6 0 16,-6-5 4-16,0-11-3 16,-2-10-26-16,2-14-73 15</inkml:trace>
  <inkml:trace contextRef="#ctx0" brushRef="#br0" timeOffset="41546.501">24818 12625 336 0,'3'-2'91'0,"-3"2"-84"15,0 2-17-15,0 17 15 16,0 12-12-16,4 11 12 0,1 14-8 15,8 10 6-15,6 5-1 16,3 4-1-16,7-5 1 16,5-6 2-16,3-11-2 15,4-11-2-15,0-14 1 16,1-8-1-16,2-10 2 0,-5-4-1 16,-3-6-2-16,-4-4-15 15,-8-14-112-15</inkml:trace>
  <inkml:trace contextRef="#ctx0" brushRef="#br0" timeOffset="42062.0867">25073 12737 537 0,'-11'-5'5'16,"1"1"2"-16,10 4-9 15,0 4-3-15,10 10-4 16,7 6 7-16,7 1 1 16,7 6 1-16,-1-2 1 0,4-6-3 15,-2-2 1-15,-3-7-2 16,-3-6 3-16,-3-4-4 16,-4-4 1-16,0-12 4 15,-5-2-1-15,-3-3 1 16,-6-6 0-16,-1 1 0 15,-4-3 0-15,0-2 1 0,-4 5 1 16,1 2-3-16,-1 7 1 16,4 2 0-16,0 7-1 15,2 4 0-15,10 2-2 16,3 2 0-16,4 0-2 16,6 2 5-16,-1 2-2 15,3-3-4-15,0-1-29 0,0 0 15 16,-1-1 8-16,-4-12 11 15,-2-1 0-15,-6-6 2 16,-9 1 0-16,-5-5 1 16,-1-1 4-16,-17 0 9 15,-7 2 2-15,-6 2-12 0,-3 1-4 16,2 6-3-16,0 3 3 16,1 6-3-16,6 5-1 15,3 0-28-15,6 0-41 16,2 5-144-16</inkml:trace>
  <inkml:trace contextRef="#ctx0" brushRef="#br0" timeOffset="42280.8236">25653 12448 600 0,'8'13'8'16,"2"1"-19"-16,6 7 3 15,2 6 8-15,3 5 0 0,4-2-13 16,1-3-53-16,-1-11-23 16,-3-5-105-16</inkml:trace>
  <inkml:trace contextRef="#ctx0" brushRef="#br0" timeOffset="42890.1531">25895 11964 565 0,'-8'-8'5'15,"-4"-4"-3"-15,9 9-2 16,3 3 0-16,0 0-14 16,10 0 2-16,8 8 13 15,4 1 2-15,4-1-2 0,1 2-1 16,1-3-1-16,-3-4 0 15,0-1-1-15,-3-2-4 16,-5 0-3-16,0-3 0 16,-5-6 7-16,-3-1 3 15,-1-2 2-15,-6-2-2 16,-1-2 1-16,-1-2-1 0,0 0 2 16,0-2-2-16,2 1 1 15,0 5 0-15,0 1-3 16,1 5 0-16,2 4 1 15,3 4-1-15,1 0-3 16,1 1 2-16,3 9-1 16,5 2 4-16,-2-4-4 0,2 2 2 15,4-3-26-15,-1-5-28 16,0-2 6-16,-1-9 12 16,1-7 21-16,-6-8 18 0,-2-2 1 15,-7-3-1-15,-5 1 7 16,-1-4 22-16,-8 1 8 15,-9 3 3-15,-3 3-16 16,-1 5-10-16,-3 4-7 16,1 7-7-16,-2 2-2 15,4 7-4-15,1 0-44 0,3 7-31 16,5 2-64-16,3 0-66 16</inkml:trace>
  <inkml:trace contextRef="#ctx0" brushRef="#br0" timeOffset="43218.3985">26639 11564 429 0,'6'-10'8'16,"1"3"-5"-16,3 2-3 15,-1 4 2-15,1 1-2 16,3 1-3-16,-2 11-3 16,2 12-3-16,-6 4 4 15,-2 7 2-15,-3 0 3 0,-2-1 5 16,0-3-3-16,0-11-1 16,0-5-1-16,0-8 2 15,2-7 1-15,10 0 4 16,6-12 2-16,6-10-4 15,8-5-3-15,6-10-2 16,-4-4-14-16,-2-6-129 16</inkml:trace>
  <inkml:trace contextRef="#ctx0" brushRef="#br0" timeOffset="43733.9903">26888 11053 473 0,'-10'-14'7'0,"-2"1"5"16,7 6 7-16,3 6-8 15,2 1-8-15,0 1-11 0,7 10 5 16,5 2 3-16,2 5 1 16,6-1 0-16,1 1-1 15,2-6-4-15,-1 1-1 16,0-9 3-16,-3-4 2 15,-2 0 3-15,-5 0-2 0,1-9 4 16,-4-8-2-16,-6-1-3 16,-1-2 4-16,-1-5-4 15,-1 0 4-15,0 1-1 16,0 3-2-16,0 3-1 0,0 6 1 16,4 1-1-16,1 7 0 15,5 2-2-15,2 2-1 16,5 0 0-16,-2 0 3 15,5 4-2-15,2-2 2 16,1-2-1-16,4 0 2 16,3-7-2-16,-1-6-2 0,-2-5 0 15,-3 2 3-15,-9-3-1 16,-3 1 0-16,-12-2 3 16,-2 3-2-16,-16-1 1 15,-4-3 0-15,-10 6 0 16,-1-2 0-16,-1 3 2 0,6 4-1 15,-1 1-2 1,3 5 0-16,6 4-4 0,3 0-104 16</inkml:trace>
  <inkml:trace contextRef="#ctx0" brushRef="#br0" timeOffset="44155.8629">27463 10642 453 0,'2'-13'34'0,"3"-1"-29"16,-3-1 3-16,1 8 0 15,-1 2-5-15,1 1-1 16,-1 4-2-16,4-2-1 0,0 2-1 15,-1 0 1-15,2 0 0 16,1 2-1-16,2 6 0 16,-3 0-1-16,2 7-3 15,0-2-8-15,-3 1-5 16,1 1 12-16,1 3 3 0,2-4 4 16,4 2 1-16,0-3-1 15,6-1 1-15,0-1-1 16,-3 2 2-16,0-5-2 15,-5 4 0-15,-7-4 0 16,-5 3-3-16,0 1-6 0,-10-1 12 16,-6 3-2-16,-4-1 2 15,-2-2-2-15,-1-3 0 16,2-4 0-16,4-4-28 16,7-2-75-16,1-16-45 15</inkml:trace>
  <inkml:trace contextRef="#ctx0" brushRef="#br0" timeOffset="44640.1638">27709 10176 404 0,'9'-30'7'0,"-2"3"33"16,0 5-18-16,2 4-11 15,0 6-2-15,1 6-7 16,4 5 0-16,-1 1-6 15,1 1 1-15,0 11 2 16,4-2 0-16,-1 1 3 0,2 1-2 16,-2-1 0-16,-2-4 1 15,-3-2-2-15,0-1 2 16,-4-4-2-16,-3 0 3 16,2-4 1-16,0-4-1 15,-4-7 0-15,2 1 0 0,2-2-1 16,-2 0 1-16,3 0-1 15,-1 3-1-15,0 5 1 16,4 2-1-16,2 2-1 16,2 3-1-16,6-1 0 15,0 2 1-15,7 0 1 0,-2-4 0 16,-3-3 0-16,-3-3 0 16,-2-1 0-16,-9-5 1 15,-5-1 1-15,-4-2 0 16,0-2 8-16,-10-2 9 15,-4-1 2-15,-2 3-9 0,-4 1-5 16,-1 2-5-16,2 2-2 16,0 6 1-16,2-1-3 15,7 4-37-15,7 3-23 16,3 3-35-16,0-4-148 16</inkml:trace>
  <inkml:trace contextRef="#ctx0" brushRef="#br0" timeOffset="44999.5312">28371 9739 350 0,'4'3'28'0,"-4"0"-26"16,1 3-3-16,1 1-3 15,-2 0 0-15,5 1 6 16,-4 1 0-16,4-2-1 0,-1-1 0 15,1 0 0-15,-1-4-1 16,3-2 1-16,-3 0-1 16,0 0 1-16,1 0 6 15,-2-9-4-15,1-2-1 16,-1-1 0-16,2-4 2 16,2 0 1-16,-2-1 5 15,0 2-8-15,0 2 2 0,0 4-1 16,2 4 2-16,0 3-1 15,1 2-3-15,1 0-7 16,1 12 2-16,0 1 2 16,4 3 3-16,1 0-1 0,1-6-33 15,0-4-110-15</inkml:trace>
  <inkml:trace contextRef="#ctx0" brushRef="#br0" timeOffset="45249.5018">28744 9290 480 0,'15'-2'13'0,"5"-7"-13"15,8 2-2-15,6 7 3 16,3 0-3-16,-1 7 2 16,-2 4-1-16,-5 5 0 0,-9-1-13 15,-12-2-90-15,-8-7-112 16</inkml:trace>
  <inkml:trace contextRef="#ctx0" brushRef="#br0" timeOffset="45936.9432">28799 9272 398 0,'-6'-1'17'16,"1"-7"-11"-16,3 1 15 0,1 1 9 15,-3 0-13-15,4 2 3 16,0 3-8-16,0 1-8 16,9 0-11-16,3 5 8 15,5 7-1-15,2 1 2 0,3 6-4 16,0-1 4-16,3-2-3 15,-1 1-1-15,3-5-5 16,0-2-19-16,-1-7 18 16,-5-1 4-16,-1-2 2 15,-4 0 0-15,-4-6 4 16,2-6 0-16,-6 0 1 0,-3-5-1 16,1 2 1-16,-5-3 0 15,-1-4 1-15,0 1-2 16,0 3 0-16,0 0-1 15,0 4 1-15,4 2-2 16,-1 3 0-16,2 5-2 16,2 0-1-16,1 4 1 0,6 0 1 15,-2 0 1-15,3 0 0 16,-1 4-1-16,-1-3 0 16,2-1 2-16,1 0-3 15,1 0 1-15,-3-5 0 0,0-5 2 16,-3-1-1-16,-3-3 1 15,-5-5 2-15,-3-5 7 16,0-2 6-16,-13-2-12 16,-3-2 1-16,-4 2 7 15,-7 3-5-15,2 3-4 0,1 5-4 16,0 2 3-16,2 8-3 16,4 6-2-16,-1 1-31 15,2 3-48-15,5 7-52 16,3 1-12-16</inkml:trace>
  <inkml:trace contextRef="#ctx0" brushRef="#br0" timeOffset="46171.3113">29540 8906 262 0,'24'-7'74'0,"-2"0"-37"16,2 2-6-16,3 5-14 16,5 0-9-16,-3 3-7 15,-2 7 0-15,0 7 0 0,-10 3-3 16,-5-1-4-16,-10 2 0 16,-2-1 0-16,-12-2-14 15,-14-4-99-15</inkml:trace>
  <inkml:trace contextRef="#ctx0" brushRef="#br0" timeOffset="46296.3076">29489 8975 394 0,'-10'-23'12'15,"7"-5"29"-15,3 3-7 16,0-4-15-16,5 2-10 0,11-3-9 16,4 4 0-16,0-3-1 15,-2-3-23-15,-9-6-135 16</inkml:trace>
  <inkml:trace contextRef="#ctx0" brushRef="#br0" timeOffset="46530.6668">29443 8190 455 0,'4'-25'4'0,"9"4"4"16,6 7-2-16,12 5 0 15,12 7-5-15,9 2-1 16,9 13 0-16,5 12 0 0,3 15 0 16,-4 12-1-16,-11 14 1 15,-12 13-2-15,-13 12-1 16,-13 7 1-16,-13 2-8 0,-3 0-42 16,-17-2-73-16</inkml:trace>
  <inkml:trace contextRef="#ctx0" brushRef="#br0" timeOffset="47202.4855">25175 15275 515 0,'4'0'7'0,"-2"-21"-7"16,6-7 0-16,5-10 0 16,5-9-1-16,6-5 0 15,0-1 1-15,1 5 1 0,4 8-8 16,-2 8-45-16,-2 11-2 15,-3 9-41-15,-4 5-36 16</inkml:trace>
  <inkml:trace contextRef="#ctx0" brushRef="#br0" timeOffset="47358.767">25388 15234 336 0,'0'7'108'15,"0"-7"-82"-15,13-14-38 0,8-9 21 16,6-11-9-16,6-7 3 16,3-5-27-16,-2-1-92 15</inkml:trace>
  <inkml:trace contextRef="#ctx0" brushRef="#br0" timeOffset="48030.5532">25882 14343 452 0,'-5'-9'7'0,"-4"1"-7"16,6 1 0-16,-1 4 3 15,3 1-5-15,-1 1 5 16,2 1 3-16,0-2 6 16,-2 2-4-16,2 0-5 0,0 0-3 15,2 0-3-15,6 5 0 16,6 9 2-16,5 4 2 15,3 5-2-15,0 6 3 16,3 1-1-16,4 2-1 16,-2 0 0-16,0-5 1 0,-1-2 0 15,-1-5-1-15,-6-3 0 16,0-6 0-16,-9-1-1 16,-1-6 1-16,-5-2 0 15,-4-2 1-15,0 0 4 16,-8-9 2-16,-9-6-5 0,-9-6 0 15,-4-5-2-15,-8-3-1 16,-3-6 1-16,-4-1 3 16,0 0-2-16,0 1 0 15,4 1 2-15,4 1 3 16,11 3 3-16,5 3 0 16,7-1 0-16,9-1-6 0,5-3-1 15,8-4-4-15,15 3 1 16,6 2-2-16,11 8 1 15,-1 9 0-15,0 10-1 16,-1 6-2-16,-10 19-2 16,-6 8-11-16,-11 5-3 0,-8 5-4 15,-3 6-1-15,-1-3-6 16,-12 0-3-16,-3-5-45 16,-5-6-20-16</inkml:trace>
  <inkml:trace contextRef="#ctx0" brushRef="#br0" timeOffset="49405.4825">26236 13579 421 0,'-5'-2'3'0,"0"1"-1"0,-1 1-1 16,4 0 1-16,2 7-5 16,-3 11 3-16,3 3 0 15,0 9 0-15,5 11-1 16,10 9 0-16,2 10-1 0,7 10 0 16,4 7 1-16,6 3 1 15,8 3 1-15,1-5-1 16,3-6 2-16,1-10-1 15,4-12 0-15,-5-15 1 16,0-9 2-16,-5-14 6 16,-2-5 7-16,-3-5-5 0,-4-2-7 15,0 0-1-15,-5 0-2 16,-3-2-1-16,-8-5-12 16,-7-4-155-16,-9-3-90 15</inkml:trace>
  <inkml:trace contextRef="#ctx0" brushRef="#br0" timeOffset="49999.1616">26443 13795 537 0,'-3'-5'5'0,"-5"3"-2"16,8-2-4-16,1 4-8 15,13 0 4-15,3 2 6 16,5 3-1-16,5 6-1 16,0-4 2-16,2 0-1 15,-2-1-1-15,-1-3 2 16,-6-3-3-16,0 0 1 0,-6-9 1 15,-3-5 1-15,-2-2 2 16,-5-5-1-16,-3-1-1 16,-1-1 0-16,0 1 1 15,-1 1 0-15,-5 3 0 0,3 4-2 16,-1 5 1-16,4 2-1 16,0 5-1-16,7 2-3 15,4 0 2-15,5 3 0 16,4 7 1-16,3 0 0 15,1 3 1-15,1-3 0 16,1 3 0-16,-4-8 0 0,-2-3-1 16,-6-2 0-16,-1-2 1 15,-4-12 1-15,-7-4 0 16,-2-5 0-16,0-4 1 16,-4-2 0-16,-8 3 2 15,-6-1 3-15,-4 2-2 16,1 2 0-16,-6 5 0 0,5 3-5 15,0 3 2-15,5 7-6 16,2 5-12-16,4 0-17 16,1 15-37-16,2 3-53 15,1 4-58-15</inkml:trace>
  <inkml:trace contextRef="#ctx0" brushRef="#br0" timeOffset="50264.8073">27082 13509 401 0,'0'-1'35'0,"0"-1"13"16,3 0-33-16,7 0-12 15,4 1-2-15,6 1 1 16,3 0 1-16,2 0-1 16,0 3-1-16,-3 8-1 15,-4 7-1-15,-11 7-1 0,-7-3-60 16,-11 4-127-16</inkml:trace>
  <inkml:trace contextRef="#ctx0" brushRef="#br0" timeOffset="50405.3874">27007 13572 557 0,'0'-31'4'0,"7"-2"-4"15,9-4-3-15,5-4 1 16,-1 3-19-16,-1-4-12 16,-7 0-44-16,-9-2-173 0</inkml:trace>
  <inkml:trace contextRef="#ctx0" brushRef="#br0" timeOffset="50655.3554">27048 12900 363 0,'5'3'178'0,"1"4"-175"16,6 6-14-16,8 6 8 0,7 12 3 15,6 10 1-15,4 7-1 16,4 5 0-16,3 3 0 16,2-5-1-16,-3-2 0 15,-1-11-3-15,-3-7-13 16,-5-3-22-16,-4-10 6 16,-6-4-22-16,-4-10-95 0</inkml:trace>
  <inkml:trace contextRef="#ctx0" brushRef="#br0" timeOffset="51202.4182">27536 12951 479 0,'-5'-3'6'0,"0"3"2"0,5 0-1 15,0 9-11-15,10 9 3 16,5 1 1-16,4 4-2 16,1 0 2-16,6-1-1 15,-4-4-1-15,-2-4 1 16,2-3 0-16,-8-4 0 16,-1-7 0-16,-4 0-1 0,0-4 3 15,-8-12 3-15,-1-2-1 16,0-5 0-16,0-3 1 15,-10-1 0-15,0 0 3 16,0 2-2-16,3 4 0 0,2 6 1 16,1 3 1-16,4 4-3 15,0 5-4-15,4 3-3 16,4 0 0-16,7 0 2 16,1 2-1-16,4 5 2 15,2 0 0-15,0-3 0 0,0-3 0 16,4-1 0-16,-6 0-2 15,-1-8-1-15,-3-5 2 16,-5-5 2-16,-4 2 1 16,-4-5-1-16,-3-1 1 15,0-3-1-15,-7 0 2 16,-7-2 0-16,-4 3 6 0,-2 4 8 16,-1 2-12-16,-4 6-4 15,1 6-2-15,-1 4-2 16,4 2-40-16,3 2 0 15,4 7-25-15,2 0-99 16</inkml:trace>
  <inkml:trace contextRef="#ctx0" brushRef="#br0" timeOffset="51577.3943">27971 12748 297 0,'16'14'5'0,"-2"1"0"16,5-5 0-16,-4 1 1 15,0-4-1-15,-1-4 3 0,-3-3 7 16,2 0 16-16,-1-3-9 16,-1-11-6-16,1 0-5 15,2-5-1-15,-4 0-6 16,-3-1-3-16,-2-1 0 15,-5 1 1-15,0 1 0 16,0 3 3-16,0-2 7 0,-2 5 7 16,-1 2 3-16,1 4 0 15,0 2-5-15,2 3-7 16,2 2-11-16,9 0-3 16,5 7 3-16,3 4 0 0,1 1 1 15,7 3 0-15,-3-1 0 16,0-1-2-16,-5-5-39 15,-3-2-39-15,-5-6-79 16</inkml:trace>
  <inkml:trace contextRef="#ctx0" brushRef="#br0" timeOffset="51889.8574">27804 11883 561 0,'-5'-17'2'0,"3"2"-4"16,4-1 2-16,20 5 0 0,15 4-6 16,9 7 3-16,17 4 2 15,9 15 0-15,5 17 0 16,5 10-1-16,0 15 2 15,-1 6-1-15,-6 8 0 16,-5 4-2-16,-7 1 1 16,-10-2-2-16,-9-5-4 0,-12-8 2 15,-8-10 2-15,-14-7-25 16,-8-12-28-16,-2-13-75 16</inkml:trace>
  <inkml:trace contextRef="#ctx0" brushRef="#br0" timeOffset="52171.1032">28384 11644 520 0,'12'-2'9'16,"3"1"-10"-16,6 1-7 0,10 0 8 15,3 6-2-15,0 1 2 16,4-1-4-16,-4-4-37 16,-5-2-26-16,-6 0-66 15,-8-9-27-15</inkml:trace>
  <inkml:trace contextRef="#ctx0" brushRef="#br0" timeOffset="52311.745">28576 11512 392 0,'-15'2'14'16,"3"17"-2"-16,3 12-11 0,-4 14-2 16,1 13 2-16,2 7-1 15,-2-3-4-15,5-5-1 16,2-17-104-16</inkml:trace>
  <inkml:trace contextRef="#ctx0" brushRef="#br0" timeOffset="52796.0564">28704 11135 495 0,'6'0'9'16,"1"0"-11"-16,7 4-8 15,1 14 9-15,9 5 1 0,5 5-1 16,3 7 3-16,4-2-4 16,-4 0 3-16,-2-5-2 15,-1-6 2-15,-9-6-3 16,-6-6 2-16,-8-6-1 15,-4-4 1-15,-2 0 1 16,-8-9-2-16,-6-9 5 0,-6-3-1 16,-2-8-3-16,-7-2 4 15,2-6-1-15,-4-6-1 16,2-1-1-16,2-1 1 16,6 2-2-16,3 2 3 15,7 6-1-15,4 6-2 16,2 4 0-16,3 9-1 0,2 1 1 15,0 5 0-15,7 3-2 16,3 5 1-16,2 2-1 16,0 0 0-16,-3 15-1 15,-3 4-2-15,-6 6-2 0,0 7 5 16,-10 4 2-16,-6-3 0 16,-2 1-30-16,1-6-52 15,-3-14-100-15</inkml:trace>
  <inkml:trace contextRef="#ctx0" brushRef="#br0" timeOffset="53061.6828">28931 10693 449 0,'17'-9'7'16,"-7"4"-5"-16,2 5-4 0,0 3-7 15,0 15 2-15,3 11 5 16,3 16 0-16,1 6 2 16,3 13-5-16,5 11 10 15,4 4-2-15,3 1-4 0,2-7 2 16,5-7 0-16,0-14-1 16,2-13-2-16,0-14-2 15,-5-11-5-15,0-14-28 16,-9-1-65-16,-7-21-90 15</inkml:trace>
  <inkml:trace contextRef="#ctx0" brushRef="#br0" timeOffset="53639.7326">29196 10724 365 0,'-19'-12'117'0,"5"-1"-109"16,6 0 12-16,1 6 4 16,6 2-7-16,1 3-10 0,0 2-13 15,4 0-8-15,8 8 16 16,8 9-2-16,3 4 1 16,6 4-1-16,1 4 0 15,1-1 2-15,1-4-3 16,-1-4 0-16,-4-6 1 0,0-4-1 15,-7-7-1-15,-6-3-2 16,-1 0-2-16,-4-9 8 16,-4-4-1-16,-3-4 1 15,-2-4 0-15,0-3 0 16,0-1 0-16,0-3-1 16,0 1 1-16,0 0-1 0,1 4-1 15,-1 3 2-15,2 7-3 16,5 2-3-16,4 5 5 15,0 6-4-15,4 0 0 16,0 6 2-16,6 3-1 0,-2 3 0 16,1 0 1-16,0-9-3 15,1-2-6-15,-3-1 0 16,-1-1 4-16,-5-12 7 16,-5-5 1-16,-4-3 0 15,-3-2 1-15,0-2 4 0,-1-6 1 16,-8 3 0-16,-6-2 1 15,3 3-7-15,-4 2-2 16,1 2-1-16,0 6-2 16,-2 9-20-16,-3 6-21 15,3 2-40-15,2 0-58 16,1 9 8-16</inkml:trace>
  <inkml:trace contextRef="#ctx0" brushRef="#br0" timeOffset="54139.6984">29893 10386 452 0,'-2'0'10'0,"-4"0"4"16,6 0-10-16,0 0-6 0,1 6-6 16,9 2 7-16,1 3 1 15,5 3 1-15,0 1 0 16,4-1-2-16,-1-3-1 15,1-1-1-15,-1-6 0 0,-4-4 0 16,-2 0 1-16,-4 0 2 16,-2-9 0-16,-4-1 0 15,-1-4 0-15,-2-3 2 16,0-1-2-16,0-1 1 16,-7-3 2-16,2 1-1 15,-2 1 0-15,4 2 0 0,0 4 2 16,3 2 0-16,0 8-2 15,4 4-3-15,7 4-1 16,3 12-3-16,2 5 3 16,3 4 2-16,0 2-1 15,-1-4-5-15,0-7-67 0,0-7-97 16</inkml:trace>
  <inkml:trace contextRef="#ctx0" brushRef="#br0" timeOffset="54389.7078">30129 9851 398 0,'-3'-7'108'15,"1"0"-105"-15,2 7 4 16,5 0-23-16,10 14 13 15,6 9 3-15,9 11 2 16,7 7 0-16,2 7-1 16,2 4-1-16,3 2 0 0,-1-2 0 15,-4-6 0-15,-1-7-51 16,-4-12-70-16,-5-15-92 16</inkml:trace>
  <inkml:trace contextRef="#ctx0" brushRef="#br0" timeOffset="55045.8951">30565 9880 500 0,'-3'-9'7'0,"-1"3"5"16,4 4-2-16,0 2-11 15,0 4-8-15,7 9 7 16,3 2 3-16,4 3-1 0,2 2 1 15,0-4-3-15,-1 0-3 16,1-3-22-16,-2-2-2 16,-1-8 2-16,-2-3 11 15,-1 0 8-15,-1 0 2 16,0-7 6-16,-5-5 5 16,0-3 0-16,-2-4 2 0,-2-1 0 15,0-2-3-15,0 1 0 16,0 0 2-16,1 5 5 15,1 3 1-15,0 4-10 16,3 4-1-16,2 3 0 0,1 2-5 16,2 2 3-16,-1 7-1 15,4 3 0-15,3 0 0 16,0 0 4-16,0-2-5 16,6-3 2-16,-2-3-4 15,1-4-5-15,2 0 0 16,-2-7 4-16,-6-7 8 0,0 1 0 15,-6-3-1-15,-6-2 1 16,-3-2 7-16,-1 1 15 16,-10-4 3-16,-4 0-14 15,1 1-4-15,-4 6-6 16,4 0 0-16,-1 8-4 0,1 3-2 16,-4 5-40-16,4 0-53 15,-1 5-66-15</inkml:trace>
  <inkml:trace contextRef="#ctx0" brushRef="#br0" timeOffset="55436.4882">31144 9680 487 0,'9'-15'8'16,"-2"-2"-6"-16,2 1 1 16,3 5-2-16,-4 3-1 15,2 5 0-15,-3 1 0 0,-3 2-5 16,-2 0 1-16,-2 10-9 16,0 0-1-16,-11 4 15 15,-1 2-3-15,2-3 3 16,3 1-1-16,2-3 0 15,5-2 1-15,5-1-7 16,10 1 5-16,6 2 4 0,1 6-5 16,3-2 4-16,-3 5-5 15,-3 2 3-15,0 1-1 16,-11-2 1-16,-6-1-2 16,-2 1-2-16,-9-1 4 15,-11-4 0-15,-3-4 1 16,-3-3-9-16,-7-7-59 0,-5-2-76 15</inkml:trace>
  <inkml:trace contextRef="#ctx0" brushRef="#br0" timeOffset="55749.0081">30648 9147 485 0,'18'-27'3'16,"6"-1"-2"-16,8 3-2 15,13 1 0-15,11 5 2 16,8 1-1-16,13 5 0 16,2 6 0-16,4 7-2 15,-3 11 3-15,0 16-4 0,-3 12 1 16,-8 9 0-16,-5 7 1 15,-5 10 1-15,-11 5 0 16,-6 7-2-16,-14-2 1 16,-8 4-6-16,-13-1-42 0,-7-1-26 15,-7-4-85-15</inkml:trace>
  <inkml:trace contextRef="#ctx0" brushRef="#br0" timeOffset="56592.8593">27251 14995 563 0,'-5'2'3'16,"3"-2"6"-16,2 0-20 16,9 0 5-16,11 0 5 15,2 1 3-15,7-1 0 16,3 3-2-16,1-2 0 16,1 1-2-16,-4 0 4 0,-3-2-5 15,-3 0-18-15,-4 0-12 16,-4-2-6-16,-5-7 1 15,-6-3 2-15,-1-6 25 16,-4-2 7-16,-2-3 5 0,-5-2 1 16,-6 4 7-16,-1 5 4 15,4 3 9-15,-2 10 12 16,0 3-18-16,-1 8-16 16,-1 14 1-16,3 10-1 15,-3 10 2-15,3 8-2 16,0 8 2-16,2-1-2 0,2-2 0 15,2-7-25-15,-3-8-63 16,1-15-119-16</inkml:trace>
  <inkml:trace contextRef="#ctx0" brushRef="#br0" timeOffset="57030.2927">27696 14648 489 0,'20'2'4'0,"0"12"-5"16,4 5 4-16,7 10-3 16,1 4 1-16,-1 5-1 15,-2-2 1-15,-4-7-1 0,-3-1 2 16,-7-9-2-16,-1-6 0 15,-9-6-2-15,-5-3 1 16,0-4 0-16,-19 0 2 16,-1 0-2-16,-11-9-7 15,-5-6 7-15,-4-8 3 16,-3-5 3-16,-2-8 6 16,6-10-5-16,3-8-1 0,5 0 0 15,11-11 1-15,8 4-4 16,10 2-2-16,2 6 2 15,11 6 3-15,9 14 1 0,3 11-4 16,2 15-5-16,0 7-1 16,0 16 1-16,-3 16 0 15,-4 11 1-15,-5 9-7 16,-8 3-14-16,-3 2-28 16,-2-7-8-16,-4-8-78 15,-6-16-97-15</inkml:trace>
  <inkml:trace contextRef="#ctx0" brushRef="#br0" timeOffset="57342.8024">27911 13980 181 0,'4'-16'215'16,"-4"11"-193"-16,0 5-9 15,0 11-8-15,0 12-3 0,0 9 2 16,4 11-2-16,3 10 3 16,7 13 4-16,8 10 1 15,5 9-2-15,11 8 1 16,4 5 1-16,5-1-8 16,4-9 0-16,0-11 0 0,5-14 0 15,-3-17-5-15,-2-16 2 16,3-14-1-16,0-7 0 15,-1-9-35-15,-12-14-98 16,-7-17-146-16</inkml:trace>
  <inkml:trace contextRef="#ctx0" brushRef="#br0" timeOffset="58311.4691">28066 14021 324 0,'1'0'91'0,"-1"0"-81"16,0 0-9-16,0 0-2 16,2 0 0-16,3 0 1 15,0 0 0-15,5 4 0 16,4 1 0-16,-1 4 0 0,1 4 0 15,3 1 2-15,1 6-1 16,1-1 1-16,0 3 0 16,-4-3 0-16,0-1-2 15,-1-3 1-15,-1-7-1 0,-4-4 2 16,-2-2-5-16,-2-2 3 16,0 0 0-16,0-13 6 15,-3-1 8-15,-1-6-2 16,-1-5-8-16,0 2-1 15,0 2 3-15,0-3 1 16,0 7-1-16,0 2-1 0,0 5 1 16,0 1-3-16,4 5-4 15,6 3-1-15,2 1-1 16,2 0 6-16,2 0-3 16,3 3 1-16,1 0-1 15,2-1 1-15,-3-2-1 0,2 0-1 16,-2-10 1-16,-1-1-1 15,-1-5 1-15,-5 0 0 16,-2 1 0-16,-2-2 1 16,-4 0 0-16,-4 2 0 15,0-3 1-15,0 0 1 0,-12 0 5 16,-2-3 4-16,-2 1-8 16,-2 0-5-16,0 6-31 15,1 2-38-15,2 6-49 16,1 5-140-16</inkml:trace>
  <inkml:trace contextRef="#ctx0" brushRef="#br0" timeOffset="58748.9319">28725 13815 474 0,'0'-2'16'0,"-5"-9"-5"0,2-1-7 15,3-1-1-15,0-3 2 16,5 0-1-16,5 0-1 16,2 3-1-16,2 3 1 15,1 4-7-15,-2 6 3 16,0 0-1-16,-5 9-3 15,0 7-6-15,-4 7-2 0,-4 1-18 16,0-1 2-16,-2-2 7 16,-3-3 11-16,-1-5 11 15,6-7 0-15,0-4 0 16,1-2-8-16,14 0 8 16,3 2 6-16,3 0-1 15,5 2 0-15,-3 1-2 0,0 4 1 16,-5 2-3-16,-3 1 0 15,-8 4 0-15,-7 4 1 16,0-3 1-16,-15 5-2 16,-6-2-14-16,-7-1-6 0,-3-4-18 15,-6-7-2-15,0-2-45 16</inkml:trace>
  <inkml:trace contextRef="#ctx0" brushRef="#br0" timeOffset="59061.3949">28833 13412 415 0,'13'-6'36'0,"-5"2"-25"15,1 2-9-15,10 2-3 16,0 0-4-16,4 12 9 15,8 10 0-15,1 13-1 16,6 7 1-16,3 12 4 16,0 10-3-16,3 0-2 0,-1 2-1 15,-6-3-1-15,-3-6-1 16,-3-9 1-16,-4-7-2 16,-3-9 2-16,-4-7-5 15,-3-13-36-15,-4-6-64 16,-2-6-157-16</inkml:trace>
  <inkml:trace contextRef="#ctx0" brushRef="#br0" timeOffset="59608.2314">29284 13500 551 0,'0'0'6'0,"0"8"-2"16,1 4-19-16,12 4 12 15,5 4 3-15,2 0-1 16,1-1 0-16,1-3 0 0,-2-5 0 15,-1-4 0-15,-2-6-1 16,-3-1-1-16,-1 0 0 16,-3-8 2-16,-1-5 0 15,-4 2 1-15,0-3 2 16,-4 2-1-16,1 1 0 0,0 4 0 16,-1 0 0-16,3 0-1 15,3 3 0-15,2 1-1 16,4 0 0-16,1 2 1 15,2-1 0-15,2-1 0 0,2-3 0 16,0 0 1-16,-3-2-2 16,-2 0 2-16,-1-5 0 15,-7 1-2-15,-4-3 2 16,-3-3 0-16,-5 1 1 16,-9-4 1-16,-4-3 12 15,-3 0-5-15,-4 1-1 0,-1 0-5 16,-1 1-2-16,0 6-1 15,5 2-1-15,-4 7-25 16,8 6-28-16,2 1-48 16,7 0-127-16</inkml:trace>
  <inkml:trace contextRef="#ctx0" brushRef="#br0" timeOffset="59936.3439">29900 13329 430 0,'17'-25'25'0,"1"0"-18"16,1 0-5-16,-2 6-1 16,1 5 0-16,-2 3 0 15,1 11-1-15,-3 0-2 0,-1 14 2 16,-4 13 1-16,-3 6-3 15,-2 4 2-15,-4 1-7 16,0 0-1-16,-4-5 2 16,-2-4 1-16,-1-11 7 15,3-4 13-15,4-5 9 0,0-9-12 16,4 0-8-16,13-16 10 16,8-6 5-16,8-10-4 15,4-6-11-15,7-4-5 16,-3-11-32-16,-6-2-89 15</inkml:trace>
  <inkml:trace contextRef="#ctx0" brushRef="#br0" timeOffset="60248.8596">29978 12372 539 0,'13'-15'-3'0,"9"6"1"16,9 8 4-16,8 4-5 16,5 24-1-16,5 15-2 15,-1 18 1-15,-1 9-1 16,1 11 2-16,-1 4 2 0,-9-2-2 15,-4-3 1-15,-9-8-14 16,-6-7-10-16,-11-12 13 16,-4-9-16-16,-4-14-24 15,0-10-49-15,-4-15-127 16</inkml:trace>
  <inkml:trace contextRef="#ctx0" brushRef="#br0" timeOffset="60545.7062">30232 12223 555 0,'0'-14'4'15,"0"-1"-2"-15,10 5-2 16,16 5-3-16,8 5 0 16,10 0 1-16,3 7 1 15,4 5 0-15,-5 6 0 0,-3-4-4 16,-5 3-12-16,-5-3-25 16,-8-3-15-16,-8-6-55 15,-8-5-102-15</inkml:trace>
  <inkml:trace contextRef="#ctx0" brushRef="#br0" timeOffset="60701.9515">30492 12125 481 0,'-12'2'7'0,"-3"19"-5"16,-1 10-1-16,-2 8-1 15,4 9-1-15,-3 4 2 0,3 0-2 16,1-6-6-16,1-7-84 15,-1-10-132-15</inkml:trace>
  <inkml:trace contextRef="#ctx0" brushRef="#br0" timeOffset="61248.7516">30607 11741 556 0,'0'-15'5'15,"0"3"1"-15,0 1-1 0,0 4 1 16,5 7-4-16,9 0-4 15,5 1-1-15,4 16 3 16,8 7-3-16,-1 9 3 16,4 4-3-16,-5 2 2 15,-2 2 1-15,-6-7-7 0,-4-9-16 16,-7-6 10-16,-2-7 8 16,-6-8 6-16,-2-4 4 15,-5-3 2-15,-5-10-2 16,-6-4 3-16,-4-8-6 15,-5-6 2-15,-1-6 2 16,-1-4-1-16,3-3-2 0,0-5 2 16,4-1-3-16,5 2 0 15,3 2-1-15,7 3 1 16,5 4-2-16,0 3 0 16,9 9-1-16,6 4 0 15,3 9 1-15,-4 7-2 0,3 7-2 16,-7 8-3-16,-8 21 5 15,-2 9-17-15,-12 10-22 16,-9 4-1-16,-4-4 4 16,0-6-4-16,4-9-19 0,4-16 1 15,7-13-16-15</inkml:trace>
  <inkml:trace contextRef="#ctx0" brushRef="#br0" timeOffset="61514.3945">30889 11108 363 0,'7'-15'60'0,"-4"0"-44"16,-1 10 4-16,0 3-5 16,2 2-9-16,0 12-8 0,1 13 1 15,0 13 2-15,4 14 0 16,2 14 0-16,1 11 0 15,5 8 0-15,4 1 0 16,6-1 0-16,7-6 0 16,6-13 0-16,3-12-1 15,6-15-4-15,2-16 2 0,2-15-4 16,-3-8-21-16,-5-17-57 16</inkml:trace>
  <inkml:trace contextRef="#ctx0" brushRef="#br0" timeOffset="62451.7912">31091 11125 423 0,'0'0'7'0,"0"-2"4"0,0 0 6 15,0 2-4-15,5 0-11 16,3 4-3-16,8 10 0 16,4 2 2-16,5 5-3 15,3 2 0-15,-1 1 1 16,1-1-1-16,-7-5 0 0,1-4 1 16,-2-3 1-16,-8-6-2 15,-1-5-8-15,-5 0 17 16,-1-7-4-16,-3-7 6 15,0-6 4-15,-2-3-4 0,0-4 10 16,0 0-8-16,-4-1 6 16,1 1-7-16,1 4-8 15,2 1 0-15,0 8-2 16,0 3-2-16,9 4 1 16,-2 6-2-16,1-1 0 15,2 2-2-15,0 0-2 0,-1-2 2 16,4-3-2-16,-2 1 5 15,-3-5 0-15,2 0 3 16,-3-4-1-16,-3 1 2 16,-3-2 0-16,-1 2 3 15,-1-3 6-15,-10 1 0 16,0 0 3-16,-5-2-5 0,1 0-4 16,3 3-2-16,0 2-2 15,0 1-1-15,5 2-2 16,4 5-42-16,-1-1-12 15,4 3-30-15,0 1-172 0</inkml:trace>
  <inkml:trace contextRef="#ctx0" brushRef="#br0" timeOffset="62779.8915">31630 10887 453 0,'2'0'21'0,"-2"-3"-13"15,2-2-3-15,1 2-4 16,3 3 0-16,2 0-1 0,0 4-2 16,-3 14-1-16,-3 5-8 15,-2 7 9-15,0 5 3 16,-7-2-2-16,-3-4 1 15,0-4 1-15,1-7-2 0,4-8 2 16,4-4 0-16,1-2-1 16,0-4 0-16,12-6 0 15,8-8 4-15,5-8-3 16,4-6-1-16,1-5-22 16,-2-4-44-16,-4-2-133 0</inkml:trace>
  <inkml:trace contextRef="#ctx0" brushRef="#br0" timeOffset="63045.4855">31720 10500 448 0,'-12'-15'7'0,"1"0"1"15,6 6 21-15,3 6-6 16,2 3-10-16,0 0-15 0,10 14-6 15,9 10 11-15,4 12-4 16,8 11 1-16,3 11 2 16,3 10-3-16,2 7 1 15,3-3 1-15,-1-3-1 16,-1-8-3-16,-5-9-46 16,0-13-28-16,-10-13-44 0,-9-11-151 15</inkml:trace>
  <inkml:trace contextRef="#ctx0" brushRef="#br0" timeOffset="63561.0814">32065 10737 520 0,'0'6'8'0,"0"5"-15"0,0 1 4 15,5 4 2-15,7 2 0 16,1 1-1-16,6-4 1 16,0 0 2-16,1-7-6 15,2-4 2-15,-5-4 4 16,2 0-5-16,-5-4-10 16,-1-10 8-16,-5 0 5 0,-1-7 3 15,-1 0 0-15,-4-2 0 16,0-2 2-16,0 4-1 15,-2 2 2-15,3 0-1 16,-1 7 5-16,0 5-5 16,5 3-3-16,0 4-2 0,2 0-2 15,0 0 1-15,3 5 0 16,1 3 1-16,-2-3-1 16,-3-1 0-16,4-4 0 15,-5 0 3-15,-2 0-1 0,-2-11 3 16,1-3-2-16,-4-4 2 15,0-1 1-15,0-6 9 16,-4 0-2-16,-4-2 2 16,-4-2-4-16,-3 4-5 15,-5 4-1-15,1 2-5 16,-7 6-2-16,1 5 0 0,-2 5-11 16,8 3-16-16,-1 0 16 15,6 3 3-15,4 8-36 16,7-1-8-16,3-4-102 15</inkml:trace>
  <inkml:trace contextRef="#ctx0" brushRef="#br0" timeOffset="63748.5579">32586 10447 436 0,'12'7'23'15,"-1"4"-22"-15,0 3-4 16,5 7 2-16,-2 4 1 16,3 4-1-16,-5-4-1 15,1 0 0-15,-2-5-56 0,-1-12-86 16</inkml:trace>
  <inkml:trace contextRef="#ctx0" brushRef="#br0" timeOffset="63998.572">32255 9869 324 0,'17'-24'145'0,"5"5"-143"0,12 6 4 16,15 8-4-16,9 5-2 15,8 18-1-15,5 13 0 16,-3 19 1-16,-5 8-3 16,-7 17 0-16,-12 11 0 0,-12 12-20 15,-6 4-68-15,-13 7-82 16</inkml:trace>
  <inkml:trace contextRef="#ctx0" brushRef="#br0" timeOffset="67279.6634">26325 15352 248 0,'-7'6'7'0,"0"-5"-4"15,0-1-2-15,0 0 0 16,6 0 24-16,-5 0 29 16,5 0-20-16,-1 0-17 15,-1 0-11-15,3 0-5 0,0 0-1 16,0 0 1-16,0 0-1 16,0 0 0-16,0-3 0 15,0-1-5-15,5-5 1 16,2-3 5-16,3-4 2 15,5-4-2-15,-1-2 1 16,1-2-1-16,2 1 0 0,2 1 0 16,-6 2-1-16,6 2 0 15,-4 4-1-15,2 5-1 16,-1 4-23-16,-5 1-55 16,-2 4-28-16</inkml:trace>
  <inkml:trace contextRef="#ctx0" brushRef="#br0" timeOffset="67451.5763">26393 15479 144 0,'5'-7'282'16,"2"-16"-285"-16,6-11-33 15,2-11-66-15,9-14-30 0</inkml:trace>
  <inkml:trace contextRef="#ctx0" brushRef="#br0" timeOffset="68029.6261">26262 15452 201 0,'1'0'153'16,"-1"0"-131"-16,2-2-21 15,0 1-5-15,1-1-6 16,1-4 19-16,-1-1-9 0,4-2 3 15,1-5 0-15,1-2-2 16,1-6-1-16,4-1 0 16,-1-4-1-16,4 1 0 15,-1 0 0-15,2 4 2 16,-4 4-13-16,-1 7-76 16,-2 6-5-16</inkml:trace>
  <inkml:trace contextRef="#ctx0" brushRef="#br0" timeOffset="68185.8634">26411 15529 223 0,'-3'2'175'0,"1"-2"-154"16,2-8-21-16,0-10-7 16,7-6 15-16,5-8-7 15,4-6 0-15,4-1-1 16,1-4 0-16,3 3-80 0,-5 7-123 15</inkml:trace>
  <inkml:trace contextRef="#ctx0" brushRef="#br0" timeOffset="68513.9507">26435 15518 392 0,'8'-2'42'0,"1"-15"-50"15,1-7-84-15,7-4 4 0,0-6-17 16</inkml:trace>
  <inkml:trace contextRef="#ctx0" brushRef="#br0" timeOffset="68826.44">26326 15354 434 0,'12'-18'6'16,"5"-7"-17"-16,4-2-83 15,4-5-25-15,4 0-76 16</inkml:trace>
  <inkml:trace contextRef="#ctx0" brushRef="#br0" timeOffset="69685.754">22577 16287 285 0,'-2'3'19'16,"0"1"-8"-16,2-4-10 16,0 0-11-16,12-2 6 0,7-9 5 15,4-1 2-15,4-7 0 16,7-3-5-16,6-5 6 16,4-2-3-16,8-5-3 15,4-2 3-15,2-2-5 16,1-3 8-16,6-4-5 15,1-3 2-15,-1-2-3 0,3 0 0 16,2 2-1-16,-2-2 23 16,-1 2-20-16,-1 0 4 15,-5 1-2-15,-3 3-1 16,-4 3 2-16,-6 0-2 0,-3 7-1 16,-9 4 0-16,-4 4 1 15,-3 5-4-15,-9 7-30 16,-6 5-29-16,-11 7-38 15</inkml:trace>
  <inkml:trace contextRef="#ctx0" brushRef="#br0" timeOffset="70091.9893">22650 16283 334 0,'-9'9'35'0,"7"-7"-31"15,2-2-14-15,14 0-7 16,6-10 16-16,11-5 5 15,8-12-4-15,8-9-1 0,9-8 3 16,5-10 3-16,4-4 0 16,3-6 3-16,6-3-4 15,-1-1 1-15,1 3-2 16,1 2 1-16,-1 4-2 16,-5 4 3-16,2 7 0 15,-8 7-4-15,-5 7 3 0,-7 9-3 16,-6 7-2-16,-9 6-6 15,-5 4-24-15,-4 3-44 16,-8 2-51-16</inkml:trace>
  <inkml:trace contextRef="#ctx0" brushRef="#br0" timeOffset="71232.5238">26744 14403 248 0,'-12'15'33'0,"1"-7"-33"0,2 2 3 15,4-5-3-15,3-2 1 16,2 1 0-16,0-4-4 16,0 0 2-16,9 0 5 15,0 0 0-15,5 0-2 0,-1 0 3 16,1-4-4-16,3-4 3 15,2-3 12-15,1-4-10 16,5-4 3-16,1-3-1 16,0-4-1-16,6-3 0 15,0-3-1-15,5-2-1 0,-1-3 3 16,5 1-2-16,0-3-1 16,1-2-2-16,2-2-2 15,3 0 0-15,3-5-1 16,2 0 0-16,-1-4 2 15,2-2-2-15,1-3 0 16,0 2 1-16,-3-2-1 0,-1 2 1 16,0 2-1-16,-2 3-1 15,1 3 2-15,-2 4 1 16,-2-1-4-16,-3 2 4 16,2-2-1-16,-3 5 1 0,-2-3 0 15,-2 3-1-15,-3 4-1 16,-2 2 1-16,-5 8-1 15,-6 3 0-15,-2 7-1 16,-9 8-8-16,-7 7-52 16,-3 0-50-16</inkml:trace>
  <inkml:trace contextRef="#ctx0" brushRef="#br0" timeOffset="71763.7484">26992 14253 365 0,'0'0'56'0,"0"-5"-54"16,3-4-5-16,7 0 3 15,4-3-1-15,6-5 1 16,4 0 1-16,1-1-2 16,7-5 1-16,-1-4-3 15,1-2 3-15,4-3 2 16,3-2-2-16,2-3-2 15,3 0 2-15,0-7-3 0,3 0 8 16,-1 0-8-16,2-3 6 16,4-1-1-16,-4-2 1 15,6 2-1-15,-2 0 2 16,5-2-4-16,-1 3 2 0,0 0 0 16,1 3-1-16,1-2 1 15,-2 3-1-15,-5 0-1 16,-2 4 0-16,-5 2 1 15,-2 1-2-15,-6 2 3 16,-4 4-2-16,-3 3-1 16,-2 4 2-16,-2 5-2 0,-5 2-3 15,-4 4-19-15,-9 3-56 16,-7 5-74-16</inkml:trace>
  <inkml:trace contextRef="#ctx0" brushRef="#br0" timeOffset="72669.9506">27278 13711 404 0,'0'2'18'0,"0"-2"-14"0,0 0-3 16,0 0 1-16,0 0-29 16,0 0-51-16,5-2 10 15,2-6-36-15</inkml:trace>
  <inkml:trace contextRef="#ctx0" brushRef="#br0" timeOffset="73185.5413">28307 12858 410 0,'7'2'5'16,"-4"-2"-29"-16,3-2-89 0,-1-3-52 15</inkml:trace>
  <inkml:trace contextRef="#ctx0" brushRef="#br0" timeOffset="74794.796">28054 13182 235 0,'1'0'46'16,"1"0"-41"-16,2 0-21 16,2 0-4-16,1 0-4 15,1 0-32-15,-1 0-53 16</inkml:trace>
  <inkml:trace contextRef="#ctx0" brushRef="#br0" timeOffset="76107.2223">27795 13342 387 0,'-4'0'28'0,"2"0"-17"15,0 0-12-15,2 0 0 16,0 0-18-16,10-2-45 16,-3-5 37-16,4-4-86 0</inkml:trace>
  <inkml:trace contextRef="#ctx0" brushRef="#br0" timeOffset="78497.6259">7798 6574 285 0,'15'0'99'16,"-1"-9"-96"-16,6 1-2 0,3 0 1 15,10 1 0-15,-1 0 0 16,4 0 0-16,3 0-1 16,5-4 0-16,-3 4-2 15,1-2 2-15,5-1 0 16,5-1-1-16,0 2 0 0,4-3 3 16,3 1-3-16,3 0 0 15,2 2 0-15,1 0 1 16,-1 3-1-16,1 0 0 15,1-2-1-15,3 5 1 0,2-2 0 16,1-1 1-16,2 3-1 16,1-2 0-16,3 1 0 15,-3 0 0-15,1 1 1 16,-5 0-1-16,-4-1-1 16,-5 0 2-16,-4 2-1 15,-4 1 0-15,-4-1 0 0,-5 2 1 16,-7 0-1-16,-6 0 0 15,-7 0 0-15,-6 0-2 16,-5 3-2-16,-11 4-6 16,-3-1-78-16,-9 1-13 15,-11 0 10-15</inkml:trace>
  <inkml:trace contextRef="#ctx0" brushRef="#br0" timeOffset="79185.1248">8156 6574 353 0,'-15'0'8'15,"4"-9"5"-15,4 3 3 0,4 3-2 16,-1-1-8-16,2-1 4 16,2 4-6-16,-2-1 1 15,2 2-2-15,0 0-6 16,0 0-4-16,10 0 6 15,4 0 4-15,4 0-4 0,6 0 5 16,3-2-2-16,7 2-2 16,3 0 1-16,1 0-1 15,4 0 0-15,4 0 0 16,2 0 0-16,4 0 1 16,0 0 0-16,4 0-1 0,-1 0 0 15,3 0 0-15,-1-2 0 16,3-3-1-16,-1 2 2 15,2-1-1-15,2 1 1 16,0-1-1-16,-2 0 0 16,0 1 3-16,-2 3-3 0,-3 0 0 15,-6 0 1-15,-3 0-1 16,-3 0 0-16,-2 0 0 16,-6 0 2-16,-2 0-2 15,-5 0 0-15,-4 0 0 16,-4 0 1-16,-1 0 0 0,-6 0-1 15,-3 0 0-15,-2 0 1 16,-4 0-1-16,-3 0 1 16,-2 0 2-16,0 0 17 15,0 0 3-15,0 0 2 16,0 0-4-16,0 0-4 16,0 0-7-16,0 0-8 0,0 0-1 15,0 0-4-15,-7-2 2 16,-7-1-59-16,-8-6-132 15</inkml:trace>
  <inkml:trace contextRef="#ctx0" brushRef="#br0" timeOffset="81341.186">9403 5695 341 0,'-5'0'13'0,"0"0"36"15,3 0-33-15,0-3 4 16,-1 1-13-16,1 0-3 16,2 0-3-16,-2 2-1 15,1-2 0-15,-1 2 1 0,-1-2 0 16,1-1-1-16,1-1 2 15,-1 1-1-15,0-2 0 16,0-1 0-16,2 0 5 16,0 0-2-16,0-1-2 15,0-4 0-15,0 0-6 16,4 1 6-16,1-3 1 0,3 1 1 16,-1-1-3-16,2-1-2 15,2-1-7-15,3-1 11 16,3 0-3-16,2-2-1 15,3 0-3-15,3-3-3 16,2-1 0-16,5 0 1 0,2-3-8 16,2-2 15-16,5 1-10 15,1 2 4-15,4 2 5 16,0 1 2-16,0 0 0 16,4 3-1-16,-2 2 0 15,1 2-1-15,2 0 0 0,-3 3-6 16,2 0 9-16,-3 4-1 15,0 0-1-15,-1 3-1 16,1 1 0-16,1 3-1 16,-1 0 1-16,1 0 0 15,-1 3 1-15,-2 8-4 0,2 0 5 16,-6 3-2-16,-1 4-4 16,-2-3 5-16,-4 6-2 15,-4 1 1-15,-5 0 0 16,4 0 1-16,-8 1-2 15,-1-1 2-15,-1 0 0 16,-4-2 0-16,0-2-1 0,-5 1 2 16,1-1-1-16,-4 2-1 15,-1-5 2-15,-1 3-1 16,-1-1 0-16,-1-3 0 16,-1-2 3-16,0-1-3 15,-2-2-4-15,0-2 0 0,0 0 2 16,0-2 2-16,-7 1-1 15,-2-1-16-15,-1 1-41 16,2-3-25-16,-3-3-36 16</inkml:trace>
  <inkml:trace contextRef="#ctx0" brushRef="#br0" timeOffset="81825.5259">10750 5575 227 0,'-5'-5'79'16,"2"0"-25"-16,-1 1-2 15,1 1-25-15,0-1 5 16,1 0-18-16,0 3-3 16,2-1 0-16,0 0-3 15,0 2 0-15,0-2-3 0,0 2-10 16,0 0 3-16,0 0-3 15,8 0-2-15,3 0 11 16,1 4-3-16,8 1-1 16,2 1 0-16,0 1 2 0,7 0-2 15,2 0 0-15,-1 0 0 16,3-1 0-16,-6-3 0 16,-4 1 0-16,-3-1 1 15,-4 0-1-15,-5 0-1 16,-2-1 1-16,-2-1 1 15,-2-1-2-15,0 2 1 0,-3 0 0 16,3-2 0-16,-5 0 1 16,0 0-1-16,1 0 2 15,1-10 2-15,2 0 1 16,-3-8-3-16,3-1 0 16,-2-4-1-16,-1-1 0 0,-1 3-2 15,0-2-1-15,4 3 0 16,-1 4-2-16,3 3-20 15,3 1-50-15,-4 3-84 16</inkml:trace>
  <inkml:trace contextRef="#ctx0" brushRef="#br0" timeOffset="89199.9957">21443 5839 333 0,'-3'10'9'16,"-6"-2"-9"-16,2-6 2 0,5 2-2 15,1-2 3-15,1-2 18 16,0 1-4-16,0-1-8 15,5 0-5-15,2 0-5 16,5 0 2-16,-1 0-2 16,3 0 7-16,1-9-5 0,-4-3 0 15,1 1 3-15,-4-5-2 16,-3 0 1-16,-5 0 4 16,0 0 29-16,0 0-19 15,-10 4-14-15,-4 2-7 16,-4 3 2-16,-1 7-7 0,-3 0-12 15,-7 9 14-15,2 11 9 16,-5 10 0-16,-2 9-2 16,0 10 0-16,0 8 1 15,0 5-1-15,5 2 0 16,7-3 0-16,12-7 0 0,10-9-2 16,12-15-3-16,17-7-6 15,13-9 12-15,6-8-1 16,6-6 2-16,2 0-6 15,-3-18-10-15,-3-6-132 16</inkml:trace>
  <inkml:trace contextRef="#ctx0" brushRef="#br0" timeOffset="89387.4682">21601 5954 499 0,'0'-8'17'0,"0"3"9"16,8 5-26-16,8 0-3 0,7 5 4 15,4 8-3-15,4 5 3 16,1 0-3-16,-1 2-3 16,-1-2-2-16,-1-1-16 15,-2-2-17-15,-3-9-21 0,-2-2-66 16,-3-4-83-16</inkml:trace>
  <inkml:trace contextRef="#ctx0" brushRef="#br0" timeOffset="89574.9612">21896 5879 410 0,'-20'-4'13'15,"1"4"5"-15,-5 4-12 16,-6 14-5-16,-8 10-2 16,-4 12 2-16,1 6 1 15,-3 2 0-15,9-2-3 0,12-3 2 16,12-5-4-16,11-9-24 15,3-12-63-15,19-8-46 16</inkml:trace>
  <inkml:trace contextRef="#ctx0" brushRef="#br0" timeOffset="90621.7686">22072 5923 442 0,'7'-10'21'15,"-5"4"-5"-15,-2 4-10 0,0 2-9 16,0 0 0-16,0 10 3 16,-7 6-1-16,0 3 5 15,-1 8-3-15,1 0 0 16,2 2 0-16,5-1-2 16,0-6 0-16,9-2-1 0,6-3-2 15,-1-4-5-15,4-10-11 16,1-1 9-16,-1-2 3 15,3-5 9-15,-4-8-2 16,-2-4 1-16,-3 2 2 16,-2-2-2-16,-2-2 9 15,-2 5 11-15,-3 1-3 0,0 3-6 16,-1 2 2-16,0 5-4 16,3 3-6-16,-1 0-10 15,4 3 3-15,-1 5 2 16,1 2 1-16,4 1 2 15,-4-2 2-15,3 1-2 16,-1-2 0-16,2-3-1 0,0-2-3 16,3-3-3-16,0 0 2 15,4-3-1-15,-2-8-5 16,3 0 1-16,-1-2 3 16,-4 0-1-16,0 0 9 0,-6 2 0 15,-2 3 1-15,-2 3 3 16,-2-1 9-16,2 6-9 15,-2 0-6-15,1 0-1 16,3 0-1-16,-2 0 3 16,5 6 0-16,0-1 0 15,4 0 0-15,-1-2-1 0,1-3 0 16,3 0 1-16,-5 0-2 16,3 0 1-16,-3-8-8 15,2-3-9-15,1 0 10 16,0-3 5-16,4-2-1 15,-1 0 1-15,1-2-1 16,1 2-1-16,-1 0 0 0,-4 0 5 16,-1 5 1-16,-1 2 0 15,0 4 0-15,-4 5 0 16,2 0-2-16,-3 3-1 16,6 8-1-16,-2 7 0 0,3 3 2 15,0 8 2-15,2 9 0 16,-3 8-2-16,-2 5 0 15,-1 8-4-15,-4 2-71 16,-3 0 32-16,-3-10-35 16,1-8 38-16,-2-11 37 0,2-12 6 15,0-8 16-15,-1-9 29 16,-1-3 9-16,0-4 7 16,0-12-36-16,-7-6-23 15,1-8-3-15,-7-8-1 16,2-6 5-16,2-4-5 15,2-5 0-15,4-3 0 0,3 2 1 16,0 2-1-16,10 2 3 16,2 8-3-16,3 8 2 15,-1 7-3-15,-1 9 0 16,1 7-2-16,-1 6 4 0,-2 5-2 16,-4 4-2-16,-2 12-4 15,-3 0 2-15,-2 5 1 16,-11-3 2-16,-5-2 3 15,-5-3 0-15,-3-4-1 16,4-2 0-16,5-4-1 16,0-3-1-16,8 0-35 0,1-5-78 15,6-8-42-15</inkml:trace>
  <inkml:trace contextRef="#ctx0" brushRef="#br0" timeOffset="91012.3656">23024 5558 293 0,'16'-27'46'15,"0"11"-16"-15,0 9-10 16,-1 7-10-16,-1 2-10 16,-4 12 6-16,2 5-5 15,-2 6 0-15,-1 4 0 0,-1 3 4 16,0-2-4-16,5 3-1 16,0-3 1-16,1-5-4 15,-1-2-1-15,3-4 1 16,0-4 0-16,2-4 2 15,0-8 1-15,2 1 2 16,1-4-2-16,-1 0 0 0,2-7 1 16,-3-8 0-16,-2-3-1 15,-2-3 2-15,-3-2 0 16,-4 2-3-16,-4 1 4 16,-4 5 5-16,0 3 12 15,-9 5 8-15,-2 5-22 0,-3 2-1 16,3 0-1-16,2 11-6 15,2 1 4-15,7 3-2 16,0 1-3-16,7 0 3 16,11-4 0-16,9-1-2 15,5-8-2-15,8-3-38 0,9-14-114 16</inkml:trace>
  <inkml:trace contextRef="#ctx0" brushRef="#br0" timeOffset="93121.5751">24231 5529 172 0,'-2'-5'31'0,"-1"-1"-20"0,1 1-5 16,-1 0 3-16,1-1-1 16,2 1-1-16,-1-2 5 15,-1 2 1-15,0-1-8 16,-1 1-3-16,1-1 1 15,0 3 2-15,0 1-3 16,1-1 7-16,1 3 12 0,0-2 11 16,0 0-17-16,0-1-6 15,1 0-4-15,3 0 5 16,1-4-6-16,-3 2-2 16,1-4 1-16,-1 1-2 15,-2-4 4-15,0 3 1 0,0 2 4 16,0-1-4-16,-9 7-3 15,-6 1-3-15,-5 5-2 16,-6 9 1-16,-4 8-3 16,-4 3-2-16,5 3 7 15,2-1-3-15,9-2 3 16,5-2-2-16,10-5 1 16,3-4-11-16,5-3 6 0,8-2-1 15,3-3 8-15,6-1-3 16,0-3-4-16,3 1 5 15,1 1 5-15,3 5-4 16,1 5 2-16,4 8 0 0,-3 13 2 16,-1 12 1-16,-8 15-6 15,-9 13 8-15,-11 14-2 16,-2-1-3-16,-13-8 0 16,-6-10-4-16,-6-17 2 15,-1-21-9-15,-1-16 11 0,0-10 3 16,-2-6-1-16,-1-8-3 15,1-9-3-15,4-7 1 16,7-6 0-16,8-8-1 16,2-4-6-16,8-10-7 15,5-7-4-15,13-7-14 16,10-3-23-16,6-3 36 0,5 6 11 16,3 6 7-16,-1 13 36 15,-2 9-18-15,-5 16 4 16,-5 11-13-16,-6 7-3 15,-3 4-3-15,-7 4 2 16,-5 10 0-16,-3 4 2 0,-2 1-2 16,1 4-1-16,3-1-2 15,3 0 0-15,3-3-1 16,6-1-1-16,5-7 1 16,1-4-4-16,-1-4-3 0,-2-3-11 15,0 0-15-15,-3-10 18 16,-9-5 15-16,0-1 3 15,-5-3 24-15,-2-1-4 16,-3 0 3-16,0-3-17 16,-8 3-5-16,-2 1-3 15,3 1 1-15,-2 4 4 0,1 5 18 16,7 4 0-16,-1-1 13 16,0 6-30-16,2 0-9 15,0 0-9-15,7 0-14 16,6 0-5-16,5 0 35 15,5 0-6-15,6 0-17 16,5 0-6-16,-2 0-2 0,2 0-4 16,-5 0 12-16,-2 2 16 15,-5 0 1-15,-5 1 2 16,-3 1 0-16,-7-1 0 16,-4 3-8-16,-3 1 5 0,2 0 7 15,-2-2 2-15,2 0-3 16,-1 1 5-16,4-4 7 15,3 0-12-15,3-2 8 16,7 0 1-16,3 0-9 16,6-7-3-16,0-4-3 15,2 0-32-15,-2-1-83 0,-7-1-103 16</inkml:trace>
  <inkml:trace contextRef="#ctx0" brushRef="#br0" timeOffset="93449.6757">25110 5531 103 0,'0'-7'134'15,"-2"1"-39"-15,-8 3-48 16,-2 1-22-16,-1 2-14 0,2 0-4 15,0 11-6-15,4 1-1 16,2 2-1-16,5 3 1 16,0-3 0-16,3-3-6 15,10-1-13-15,1-4 1 16,6-6-2-16,-1 0 5 0,1-3-22 16,1-10 17-16,-2-5 21 15,-4-6-1-15,-5-2 2 16,2-5 1-16,-6-4 4 15,0-1 4-15,-5-7 42 16,1 4-42-16,-2-2-5 16,0 5 12-16,0 4 78 0,0 7-90 15,-2 8-4-15,1 4 1 16,1 8 10-16,-2 5-7 16,0 3-13-16,2 21-14 15,0 9 7-15,-2 14 16 16,2 11-2-16,-1 6-45 15,1 3-78-15</inkml:trace>
  <inkml:trace contextRef="#ctx0" brushRef="#br0" timeOffset="94246.494">21584 7201 356 0,'-4'0'5'16,"3"0"2"-16,-1 0 14 15,2 0 6-15,0 0-1 0,0 0-18 16,5-6-5-16,4 1 3 16,3-2-3-16,1-2-2 15,1 0-1-15,-1 0 0 16,-4-2 0-16,-2 2 0 15,-2-2-1-15,-5 1-1 16,0 1 2-16,0-2 2 0,-7 4 2 16,-5 0 0-16,-5 5 2 15,-4 2-9-15,-2 0 0 16,-1 16 2-16,-3 7-1 16,5 8 3-16,7 5 0 15,4 4 0-15,8 2 0 0,3-3 0 16,5-4 0-16,12-2-1 15,9-5 0-15,4-6-2 16,4-8-4-16,8-5-8 16,-1-9-25-16,0 0-105 15,-3-8-58-15</inkml:trace>
  <inkml:trace contextRef="#ctx0" brushRef="#br0" timeOffset="94387.1219">21925 7241 309 0,'17'-23'50'0,"0"7"-15"15,3 7-27-15,3 7-2 16,2 2-5-16,5 8 1 0,-1 10 0 16,4 1-3-16,-3 4 4 15,2-1 0-15,-3-4-2 16,-2-6-62-16,-5-8-82 16</inkml:trace>
  <inkml:trace contextRef="#ctx0" brushRef="#br0" timeOffset="94574.6255">22312 7074 349 0,'-21'0'63'0,"-6"5"-50"16,-2 15-17-16,-6 10 9 16,-3 11-4-16,3 6 1 15,-1 3-4-15,12 0 9 16,9-8-7-16,8-4-11 0,7-8-44 15,7-12-59-15,13-7-24 16</inkml:trace>
  <inkml:trace contextRef="#ctx0" brushRef="#br0" timeOffset="94996.4497">22591 7065 393 0,'0'-9'6'16,"-9"6"26"-16,0 3-11 0,-1 1-18 15,-3 15-3-15,-1 5 0 16,0 8 1-16,2 5-1 16,4 2 1-16,1 1-1 15,7-3-1-15,0-4-4 16,7-6-27-16,7-10-18 0,2-5-32 15,2-7 29-15,2-2 10 16,-1-11-18-16,1-9 12 16,-2-1 44-16,0-6 34 15,-3 1 7-15,-3-5-8 16,1 4-18-16,-3 4 14 16,-3 4 10-16,-2 6 12 0,-1 6 10 15,0 7-27-15,0 0-23 16,3 13-2-16,0 0 5 15,1 5-5-15,4 0-3 16,-2 0 0-16,3-4-1 0,0-1 0 16,0-6-4-16,2-5-26 15,1-2-71-15,1 0-40 16</inkml:trace>
  <inkml:trace contextRef="#ctx0" brushRef="#br0" timeOffset="95715.1513">22957 7147 157 0,'10'-6'112'0,"-2"5"-31"15,1 1-58-15,2 0-9 16,2 0-5-16,-3 3-4 16,1 3-2-16,2 1-2 15,-5 0-2-15,2-3 0 16,-3-1 0-16,0-3-12 0,3 0-13 16,2 0-6-16,0-7-4 15,4-4 5-15,2-3 5 16,2 0 22-16,-3-1 5 15,2-1 1-15,-3 4 9 16,0 1 34-16,-5 2 20 0,2 4-31 16,-5 5-17-16,0 0-12 15,-3 0-3-15,1 9 0 16,-1 2 0-16,0-1 0 16,3 1-1-16,-1-4-1 15,0-2 0-15,0-1-1 0,0-4 0 16,1 0 0-16,-1-4 0 15,0-4 4-15,3-3-4 16,0 0 3-16,2-3-1 16,-2 3 2-16,0 0 2 15,-1 3 5-15,-1 4-6 16,4 4-2-16,0 0-1 0,-3 5-4 16,0 15 2-16,0 10-1 15,-2 9 3-15,-4 13 1 16,2 2-2-16,-2 5 1 15,3 0 0-15,-1-6 0 16,0-6-1-16,2-12 0 0,-2-10 0 16,0-9 0-16,-4-5 0 15,-1-9 1-15,0-2 5 16,0-9 3-16,0-9-4 16,0-5-3-16,-5-8-2 0,-4-6 0 15,2-8-2-15,-6-1-2 16,4-6-6-16,4 2 4 15,-1 0 6-15,5 6 0 16,1 8 1-16,0 11 0 16,0 6 2-16,0 11 4 15,3 8-3-15,1 0-3 16,-3 11-5-16,1 9 4 0,-2 5-1 16,0 3 1-16,0 2-3 15,-7-4 6-15,-2-3-2 16,0-7 1-16,0-7-1 15,2-6-8-15,0-3-23 16,4-7-44-16,1-13-94 0</inkml:trace>
  <inkml:trace contextRef="#ctx0" brushRef="#br0" timeOffset="96105.7351">23576 6751 159 0,'7'-22'183'16,"-2"8"-124"-16,0 11 4 15,-2 3-53-15,3 12-13 16,0 11 2-16,-1 9 3 16,-1 11 0-16,1 2 0 0,-4-1 0 15,5 3-3-15,-1-4-4 16,3-9-17-16,1-4-2 16,3-9 7-16,3-4 10 15,0-7 4-15,2-5-2 16,5-5-3-16,-1 0 13 15,4-7 8-15,-2-7-4 0,3-4-4 16,-4-1-2-16,-1-1-5 16,-5 2 5-16,-5 2 4 15,-6 7-2-15,-3 3 21 16,-2 5-4-16,0 1-13 16,-9 7-12-16,-6 7 7 0,3 6-3 15,-2-2 5-15,6 5-5 16,8-4-1-16,0-1 0 15,24-5 2-15,10-6-3 16,13-7 1-16,6 0-20 16,8-14-147-16</inkml:trace>
  <inkml:trace contextRef="#ctx0" brushRef="#br0" timeOffset="98777.5406">24701 6739 358 0,'-2'0'27'0,"0"-6"-2"15,2-5-4-15,-1 1-9 16,-1 1-6-16,0-4 1 15,0-1 0-15,-1 0 1 16,1-1 1-16,-2 3 0 16,4-2 1-16,-2 2-8 0,2 2 0 15,0 1-2-15,-2 4 1 16,2 4-1-16,-3 1-1 16,-1 1-5-16,1 13-1 15,-2 4 4-15,-1 7 1 16,-1 7 0-16,5 4 0 15,2 3 1-15,0-3 0 0,5 1-5 16,10-8-18-16,3-6-4 16,1-7-27-16,5-7 33 15,1-5 9-15,2-4 6 16,2 0 1-16,-3-4 0 16,0-5-2-16,-6-2-4 0,-5 0 5 15,-5 1 8-15,-7 1 5 16,-3 2 51-16,0-2-2 15,-8 2-33-15,-9 3-23 16,-3 0 3-16,1 4-8 0,-3 0 4 16,4 3-1-16,2 7 3 15,7 5-31-15,3 2-39 16,6 1 19-16,0-2 5 16,6-3-67-16</inkml:trace>
  <inkml:trace contextRef="#ctx0" brushRef="#br0" timeOffset="99027.5221">25081 6854 256 0,'29'-19'46'0,"-7"-1"10"15,-4 1-11-15,0-1-18 16,-5 2-12-16,-5 4 2 16,-1 3 11-16,-5 2-11 0,0 2-9 15,0 5-2-15,-2 2 2 16,0 0-7-16,0 0-6 15,-6 6-1-15,1 6-13 16,-3 1 0-16,0-1-4 0,1 2-5 16,3 2 0-16,4-7-2 15,0 2-4-15,4-4-18 16,9-1 6-16,-1-5-10 16,6-1-82-16</inkml:trace>
  <inkml:trace contextRef="#ctx0" brushRef="#br0" timeOffset="99418.119">25520 6718 187 0,'0'0'112'0,"0"0"-45"16,-2 0-52-16,-7 8-17 15,-3 5 1-15,-2-1 1 16,2 5-1-16,5 3 0 15,0-4 0-15,6 1-2 0,1-3 3 16,0-5-4-16,1-4 0 16,6-5 5-16,4 0 5 15,-3-5 3-15,6-11 2 16,-2-6-1-16,-1-5-5 16,-2-3-1-16,-2-4 1 15,-2-2 4-15,-3-4 6 16,-2 0 1-16,0 1 0 0,-4 1 8 15,-4 5-3-15,-3 6-12 16,1 6-5-16,0 7 0 16,0 10-2-16,-4 4-3 15,8 4-1-15,-1 13-2 0,1 12-5 16,6 8 5-16,0 9-3 16,6 7-19-16,4 2-44 15,-3-1-42-15,-1-1-159 16</inkml:trace>
  <inkml:trace contextRef="#ctx0" brushRef="#br0" timeOffset="99652.474">25771 6753 533 0,'11'-11'10'15,"-4"0"0"-15,1 4-7 0,-1 7-4 16,0 0-11-16,0 0-32 16,-6 7-37-16,-1-7-115 15</inkml:trace>
  <inkml:trace contextRef="#ctx0" brushRef="#br0" timeOffset="100543.0747">25593 5525 420 0,'-5'-1'68'0,"2"-6"-66"16,-1 3-1-16,2 4 0 16,-2 0-15-16,1 11-23 15,-1-4-38-15,2-2-49 0</inkml:trace>
  <inkml:trace contextRef="#ctx0" brushRef="#br0" timeOffset="101324.226">21384 7864 334 0,'0'-4'7'0,"2"-8"-1"16,-1 2 16-16,6 0 7 16,-2 3-9-16,4-1-11 0,1-2-3 15,3 5-3-15,3 0-2 16,7 1-2-16,4 4-1 16,11 0 2-16,9 0-1 15,9 0 0-15,8 0-10 16,6 0 3-16,11 0 1 0,7 0 4 15,3 0 6-15,7-7-3 16,2 0-1-16,4-4-8 16,4 0 7-16,-2 1-7 15,2-2 6-15,-2-1 2 16,-3-2-2-16,0 3-2 0,1-2 0 16,-5 0 2-16,-2 1-1 15,0 1-9-15,-3-1-8 16,-4 1-19-16,-5 0 8 15,-9-5-31-15,-8-1-125 16</inkml:trace>
  <inkml:trace contextRef="#ctx0" brushRef="#br0" timeOffset="101964.8115">21361 6621 149 0,'-11'-7'25'0,"2"2"-22"15,4-1 1-15,3 0 9 0,2 1 9 16,0-2 6-16,14 0-18 16,8-3-5-16,7 2 0 15,10-3 3-15,8 1 6 16,6-4-10-16,10-1-1 15,11-1 1-15,3 2-4 16,11-4 2-16,7 0-3 16,4 1 2-16,4-3-2 0,2 1 0 15,5-1 1-15,1 0 0 16,3 0 0-16,1 1 0 16,-3 1 0-16,3-2 0 15,-5 2 0-15,-4 0 0 0,-11 3 0 16,-5 2 0-16,-9 2 0 15,-13 4-14-15,-10 4 9 16,-12 1-24-16,-16 2-55 16</inkml:trace>
  <inkml:trace contextRef="#ctx0" brushRef="#br0" timeOffset="104902.0936">10664 6471 303 0,'0'-4'16'15,"0"-3"-5"-15,0-3 2 16,3-1 2-16,2 0 4 16,0 0-5-16,2 1-4 15,-2 1-4-15,0 0-3 16,2 0-1-16,1 2-1 0,3 2-2 16,1 1 1-16,4 0-2 15,5 3 0-15,3 1 2 16,3 0-1-16,10 0 0 15,2 0 1-15,5-2 1 0,10 2 0 16,2 0-1-16,11 0 0 16,1 0 0-16,6 0 1 15,3-1-1-15,2-3 0 16,1 0 1-16,3 1-2 16,-6-3-1-16,1 1 1 15,3 1-3-15,-5-1 3 0,2 1-4 16,2 1 7-16,-2-1-3 15,-1-1 2-15,2 2-1 16,-6-1 0-16,-3-2 1 16,-6 5-1-16,-9 1 3 15,-5 0-3-15,-9 3-1 0,-7 11 2 16,-15 1-90-16,-12 4-65 16</inkml:trace>
  <inkml:trace contextRef="#ctx0" brushRef="#br0" timeOffset="114182.9038">12766 8774 316 0,'-3'0'17'0,"1"0"9"16,2 0-8-16,0 0 7 15,0 0-11-15,0 0 10 0,0-2-2 16,0-1-4-16,0-1-6 16,10-3-7-16,5 2-7 15,11-5 2-15,3 0 0 16,5-1 1-16,3-1-1 0,3 1-1 16,-4 2-2-16,-4 0-15 15,-3 5-8-15,-8 3-21 16,-10 1-57-16,-11 0-53 15</inkml:trace>
  <inkml:trace contextRef="#ctx0" brushRef="#br0" timeOffset="114323.5257">12810 8961 264 0,'-7'9'17'15,"7"-7"3"-15,16-2-17 16,12 0 36-16,13-5-23 0,14-8-12 15,2-4-4-15,4-10-155 16</inkml:trace>
  <inkml:trace contextRef="#ctx0" brushRef="#br0" timeOffset="117057.6917">8271 5605 284 0,'-12'-31'5'0,"4"-3"4"16,1 2 11-16,-1 2-10 16,1 1-6-16,0 4-1 15,0 4 0-15,0 0-2 16,-4 7 0-16,2 6 1 15,-1 2-1-15,-5 5-2 0,-1 1 2 16,-4 5 0-16,-5 7-1 16,-4 6 0-16,-5 4 1 15,-4 0-1-15,1 6 0 16,-2 2 1-16,0 4-1 0,0 3-7 16,1 4 9-16,0 6-5 15,2 4 4-15,4 3-1 16,5 3 0-16,3 2-1 15,10 2-2-15,6 1 1 16,8 0 0-16,0-1 1 0,14 0-2 16,9-3-1-16,4-4-3 15,7-4 5-15,2-7-1 16,3-8 11-16,0-2-9 16,0-10 1-16,0-2-1 15,0-5 4-15,3-1 0 16,-3-5-3-16,1-5-59 0</inkml:trace>
  <inkml:trace contextRef="#ctx0" brushRef="#br0" timeOffset="117781.1031">12824 5460 59 0,'-11'-6'7'0,"-1"1"19"15,1-1 8-15,2 1 6 16,0-1 0-16,4 0-8 15,-1 0 1-15,6-1-17 16,0 4 12-16,0-1-20 16,10 4 0-16,4 0-7 15,9 0-1-15,3 5 0 0,1 10 2 16,0 6-3-16,2 7 0 16,0 15 1-16,-2 7-1 0,-2 11-2 15,-3 9 5-15,-1 4-1 16,-4 5 1-16,-7 5-1 15,-6 0 0-15,-4-2 0 16,-7-4-3-16,-14 1 4 0,-12-4 0 16,-8 0 0-16,-12-4 3 15,-8 1-1-15,-5-3-2 16,-2-1-3-16,-2-10 0 16,4-9-114-16</inkml:trace>
  <inkml:trace contextRef="#ctx0" brushRef="#br0" timeOffset="119640.3332">8329 6441 313 0,'15'-11'6'0,"-1"-1"-2"16,4 4-2-16,6 1 0 15,3 0 1-15,-1 3-3 16,7 0 0-16,3 0 2 0,5-2-1 15,8 3-1-15,6-1 0 16,10-1 0-16,7-1 1 16,3 2-2-16,8-4 1 15,-2 3 0-15,-1-3-1 16,0 1 0-16,-5-1 0 0,-3-2 1 16,-7-2 0-16,-4 3 0 15,-4-2 0-15,-7 1 2 16,-1 4-2-16,-3 1 1 15,-6 4 0-15,-1 1 0 16,-1 0-1-16,-2 4 0 16,-6 7-2-16,-1 7 1 15,-5 3 0-15,-9 1-72 0,-10 3-49 16</inkml:trace>
  <inkml:trace contextRef="#ctx0" brushRef="#br0" timeOffset="123171.3626">4471 8653 205 0,'1'-6'17'0,"-1"-1"-3"16,4 0 3-16,-2 1-5 15,-2 1 2-15,0 0 8 0,0 3-3 16,0 0 9-16,0 2-19 16,0-2 2-16,0 2-8 15,0 0-3-15,0 0-2 16,6 0-2-16,-1 0 2 15,4 0-12-15,3 0 15 0,8 0 0 16,5 0 1-16,9 0 0 16,4 2-1-16,9-2 0 15,4 2-1-15,7 0 1 16,5-2-2-16,6 0 2 16,4 0 1-16,2 0-5 15,3 0 2-15,0-7-4 16,0 0-1-16,-2-3 9 0,4 5-2 15,-2-4 1-15,-5 2 1 16,0 2 0-16,-4-1 4 16,-8 3 2-16,-6 3 6 15,-4 0-9-15,-12 0-6 0,-5 0 2 16,-5 5-2-16,-11 3-3 16,-6 0 2-16,-10 3-14 15,-2-2-95-15,-16-4-17 16</inkml:trace>
  <inkml:trace contextRef="#ctx0" brushRef="#br0" timeOffset="123577.5306">4676 8799 320 0,'-4'0'21'16,"4"0"-1"-16,4 0-18 0,13 0-18 15,12-2 20-15,9 2-4 16,10-2-10-16,8 0-15 16,3-3-32-16,8 0 26 15,-1-4 23-15,4 0 5 16,6-3 5-16,-1-4 20 0,6 1 5 16,2-3 2-16,0 4-17 15,-1 0-6-15,1 7-6 16,-7-1 2-16,-8 3-8 15,-8 2-82-15</inkml:trace>
  <inkml:trace contextRef="#ctx0" brushRef="#br0" timeOffset="129655.4813">14308 8503 125 0,'-8'-18'167'0,"-1"0"-160"15,1 0-9-15,-2 0 2 16,3 1 1-16,-3-5 4 15,3 1 8-15,-3-3 17 16,-2 1-26-16,3-2-1 16,-2 3-2-16,2 7 0 15,2-1-1-15,-3 6 2 0,7 4 2 16,-2 4 0-16,1-2-1 16,2 4-2-16,1 0 0 15,1 0 1-15,0 2-4 16,0 7 1-16,0 3 2 0,0 5 2 15,0 1 6-15,3 1-2 16,2 2-6-16,2-1-1 16,3 2 1-16,-1-5 0 15,-1 5 0-15,2-1 0 16,-1 1-1-16,-1-1 2 16,-1-3-68-16,0-4-38 15</inkml:trace>
  <inkml:trace contextRef="#ctx0" brushRef="#br0" timeOffset="129999.213">13738 8838 323 0,'-3'14'17'0,"-16"3"-6"0,12-12-9 16,6-2-4-16,1 1-4 16,3 2 0-16,10-5 6 15,12-1-9-15,7 0 17 16,13-1-4-16,15-12-3 0,8-7-1 16,11-3-13-16,5-4-33 15,4-3 8-15,-3-2 32 16,-3 0 7-16,-3-1 4 15,-5 7 11-15,-8-1 32 16,-3 6-12-16,-5 1-16 0,-2 4-8 16,-5 5-8-16,-4 4-4 15,-9 2-6-15,-9 3-87 16</inkml:trace>
  <inkml:trace contextRef="#ctx0" brushRef="#br0" timeOffset="132749.0145">21661 7796 283 0,'-9'4'102'16,"2"-4"-88"-16,5 0-9 16,0 0-3-16,1 0-1 15,1 0 0-15,0 0-1 0,0 0-10 16,5 0 6-16,14 0 7 16,12 0-3-16,17 0 2 15,14 0 2-15,20-2-2 16,14-4-1-16,9-6 2 15,8 2 0-15,6-1-5 16,5 0 3-16,-4 2-4 0,4 2 6 16,-2 3-18-16,-1 3-48 15,-2-1 9-15,2-2-34 16,1-1 3-16,5-2 47 16,2-2 15-16,0-3 98 15,0-2-28-15,-2-1-16 0,-3 1-11 16,-4 0-9-16,-6-1 17 15,-12 0-21-15,-7 0-9 16,-12 0-10-16,-12 1 13 16,-10 2-28-16,-10-2 4 15,-12-1-2-15,-12 1-22 16</inkml:trace>
  <inkml:trace contextRef="#ctx0" brushRef="#br0" timeOffset="133405.2183">21920 6484 133 0,'56'0'22'0,"6"-4"-12"0,6-1 1 16,9-2 1-16,6 3 4 15,7-4-5-15,7 2-3 16,1-3 0-16,12 2-3 16,1 1-1-16,9 1-4 15,4-1-3-15,6 1 6 0,3-1-5 16,6 0 2-16,4-3-18 16,1 0 18-16,5-2 1 15,-1 0 0-15,0-1 0 16,-1-1 2-16,-1 1 3 15,-2-1-2-15,-1 1 15 0,-6 2 38 16,-3-1-50-16,-7 2 2 16,-3 3-5-16,-9 1-8 15,-7 0 7-15,-10 3-6 16,-8 2 7-16,-10 0-6 0,-16 0-60 16,-18 0 17-16</inkml:trace>
  <inkml:trace contextRef="#ctx0" brushRef="#br0" timeOffset="135826.999">14167 8990 260 0,'-5'-6'26'0,"0"-3"16"0,0 2-21 16,-1 2-5-16,4-2-2 15,2 1 3-15,0-2-2 16,0-2-3-16,2 2-6 16,9-3-1-16,3-2-5 15,4 1 3-15,5-2-2 0,4 0-5 16,2-1 2-16,1 3-1 16,-1-1-10-16,0 6 11 15,-4 4-8-15,-6 1 3 16,-2 2 2-16,-10 2-11 15,-1 8 0-15,-6 3-12 0,0 3 23 16,-4-2 5-16,-3 2 3 16,1-2-5-16,-2-1 4 15,3-1-2-15,0 1 0 16,3-1 0-16,2-1 1 16,0 0-1-16,0-2 0 15,2 1 0-15,6-2-1 0,2 0 2 16,1 2 6-16,0-3-3 15,0 0-4-15,1 0 2 16,1 0-1-16,-3-2-3 16,2 2 4-16,-5-1-1 15,0 1 0-15,-5-3 1 0,-2 3-2 16,0 0 1-16,-2 1 5 16,-12 2 8-16,-11 5 1 15,-9 7-8-15,-14 3-5 16,-11 8-2-16,-7 5-5 15,-7-2-73-15,-12 0-67 0</inkml:trace>
</inkml:ink>
</file>

<file path=ppt/ink/ink8.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19:32.725"/>
    </inkml:context>
    <inkml:brush xml:id="br0">
      <inkml:brushProperty name="width" value="0.05292" units="cm"/>
      <inkml:brushProperty name="height" value="0.05292" units="cm"/>
      <inkml:brushProperty name="color" value="#FF0000"/>
    </inkml:brush>
  </inkml:definitions>
  <inkml:trace contextRef="#ctx0" brushRef="#br0">17182 12611 436 0,'0'0'26'0,"0"0"-7"0,-3 0-11 15,3 0-6-15,-2 0-2 16,2 0-2-16,0 0 0 15,0 5-1-15,0 7-2 16,5 6 3-16,2 9 2 16,0 7 1-16,5 7-1 0,-5 7 0 15,1 6 0-15,-2 1 2 16,2 2-1-16,-3-2-1 16,-3-3 1-16,1-7-3 15,-1-8-11-15,0-6-23 16,-2-10-46-16,0-12-16 15,-4-9-141-15</inkml:trace>
  <inkml:trace contextRef="#ctx0" brushRef="#br0" timeOffset="265.6255">17060 12680 499 0,'-3'-32'3'16,"1"0"4"-16,2-2-6 15,7 4-3-15,11 1 2 16,7 2-1-16,4 8-1 0,5 6 3 16,6 6-2-16,1 7-7 15,0 5 7-15,-5 13 1 16,-3 9-1-16,-4 3 1 16,-12 4 0-16,-10 0 1 15,-7 0 2-15,-2 0-1 16,-15-2 0-16,-10-4-2 0,-7 1-18 15,-7-6-19-15,4-5-60 16,1-7-61-16</inkml:trace>
  <inkml:trace contextRef="#ctx0" brushRef="#br0" timeOffset="624.9393">17675 12229 124 0,'0'-4'386'16,"-6"-1"-382"-16,3 1 3 15,1 3-5-15,-1 1-4 0,2 5-6 16,-1 11-1-16,0 13 5 15,0 10 5-15,-1 12-1 16,-2 16-1-16,1 7 2 16,1 9-2-16,-2 7 2 15,0 5-2-15,0-4 3 0,3-4-3 16,2-1 2-16,2-11-2 16,11-7-5-16,6-10 4 15,5-8 1-15,1-10 2 16,2-8-14-16,2-12-52 15,-2-14-78-15,-4-6-129 16</inkml:trace>
  <inkml:trace contextRef="#ctx0" brushRef="#br0" timeOffset="1156.1516">17897 12653 493 0,'0'-7'7'0,"-2"2"5"16,2 5-9-16,0 0-4 15,4 10-6-15,3 5 8 0,6 3-1 16,-1 1 1-16,3 1-1 16,-1-2 2-16,-1-4-1 15,-1-5-2-15,-5-4 0 16,3-1 0-16,-5-4 2 0,0 0 2 15,2-7 0-15,0-4-1 16,3-7-1-16,-3 0 0 16,-2-3 0-16,2 3 0 15,-2 2 0-15,1 3-2 16,-2 5 2-16,1 4-3 16,2 4-3-16,2 0 3 0,2 11 0 15,3 5 2-15,1 3-2 16,4 1-2-16,-2 0-11 15,0-4-18-15,1-4-13 16,1-8 28-16,-4-4 15 16,0 0 15-16,1-13-1 0,1-1 19 15,-2-7-6-15,0 1-7 16,-3-5-6-16,-3 0 4 16,-3-2 0-16,-6-1 3 15,0 1-6-15,-8 0-12 16,-4 6-1-16,-1 3-4 0,-1 6-20 15,0 6 20-15,-1 6-16 16,1 6-28-16,1 9-33 16,1 5-33-16,0 3-53 15</inkml:trace>
  <inkml:trace contextRef="#ctx0" brushRef="#br0" timeOffset="1468.6418">18567 12791 418 0,'0'-8'14'0,"0"0"7"16,0-1-15-16,0 1 1 15,-2 0-5-15,-3 1 4 0,2 1 3 16,-2 2-2-16,3 1-2 15,2 1 5-15,0 2 0 16,0 0 0-16,8 2-19 16,10 12 3-16,7 6 12 15,4 7-3-15,1 9 0 16,-1 1 0-16,-10 2-2 0,-14-3-5 16,-10-2-19-16,-16-9-65 15,-11-9-152-15</inkml:trace>
  <inkml:trace contextRef="#ctx0" brushRef="#br0" timeOffset="1624.8806">18450 12857 496 0,'0'-25'9'0,"9"-2"25"16,4 4-16-16,8-1-6 16,4 1-5-16,7 0-6 15,7 2-4-15,4-3 4 0,4 1-27 16,-6-5-36-16,-6-3-61 15,-7-4-117-15</inkml:trace>
  <inkml:trace contextRef="#ctx0" brushRef="#br0" timeOffset="1890.5108">18820 12244 190 0,'0'-19'256'0,"0"3"-229"15,0 1-5-15,0 3-14 16,0 7-4-16,3 0-4 15,1 1-3-15,2 4 0 16,5 0 1-16,-1 11-1 0,7 4 3 16,0 14 0-16,7 13-1 15,1 13 1-15,-1 14 1 16,-4 11-2-16,-3 13 5 16,-8 6-3-16,-8 4 0 15,-1 0 0-15,-10 1-1 0,-7-3 2 16,-2-1-3-16,-6-4 2 15,-4-8-2-15,0-10-7 16,-6-11-121-16,1-18-105 16</inkml:trace>
  <inkml:trace contextRef="#ctx0" brushRef="#br0" timeOffset="2640.4442">18714 12337 313 0,'4'10'96'16,"3"-3"-99"-16,-2 3 4 0,7 3 1 15,-2 4-2-15,2 5 2 16,0 5-3-16,-2-1 1 16,4 5 2-16,-1 6-1 15,-1 3 4-15,7 6 2 16,-4 6 7-16,4 6 0 15,-4 10-4-15,4 9-6 0,-3 5 2 16,-4 5 2-16,-1 1-3 16,-1-4-1-16,-2-7 3 15,-1-8 0-15,0-8 9 16,1-10 1-16,-1-6-6 16,0-8 2-16,-2-5-7 0,0-3-2 15,2-8-2-15,-4-3-1 16,2-7 0-16,-1-6-7 15,-1-5-56-15,-3-9-31 16,0-16-192-16</inkml:trace>
  <inkml:trace contextRef="#ctx0" brushRef="#br0" timeOffset="3312.259">19237 12635 449 0,'-2'-3'18'0,"2"3"6"16,-1 0-19-16,1 18-12 16,0 5 6-16,0 11 2 15,3 7-1-15,4 2 2 16,2 5-1-16,1-5-1 0,3-6 0 15,-1-6-5-15,3-8 2 16,-4-9-1-16,2-5-2 16,-3-7 8-16,4-2 1 15,-1 0 1-15,1-8 0 0,-1-2 1 16,1-6-1-16,-3-2 1 16,0 0-2-16,0 0 3 15,-3 3 0-15,0 2-2 16,-1 2-2-16,2 7-3 15,4 4-1-15,1 6 0 16,3 10 0-16,3 7 0 0,6 2-4 16,-4 3-10-16,3-3-24 15,-1-5-24-15,-2-5 0 16,-2-8 41-16,-1-7 22 16,-2 0 32-16,-5-11 38 15,3-7-21-15,-5-5-11 16,-1-6-11-16,1-5-5 0,-7-5-7 15,-3-4-2-15,0-1-6 16,-5-1-4-16,-10 4-3 16,1 3-2-16,-1 8-1 15,2 7-11-15,-4 10-21 0,1 12-8 16,0 1-99-16,2 3-33 16</inkml:trace>
  <inkml:trace contextRef="#ctx0" brushRef="#br0" timeOffset="3749.7264">19919 12960 363 0,'4'5'85'0,"-3"1"-71"16,1 0-16-16,2 2 4 16,3 5-4-16,2-3 4 15,2 3-1-15,-1-1 0 0,3-3-1 16,3-4-2-16,1-1-12 16,-2-4-10-16,4 0 14 15,-4 0 0-15,-2-9-10 16,0-1 15-16,-2-3 15 15,-4-1-3-15,0-2 10 0,-4 0 3 16,-1 0 6-16,0 1-18 16,-2 3 14-16,0 3-7 15,0 3-8-15,0 5-4 16,0 1-3-16,2 5-1 16,1 9-5-16,0 6 5 15,0 7 2-15,4 3-1 0,-2 4 0 16,1-1-21-16,1-3-56 15,2-9-79-15,3-10 86 16</inkml:trace>
  <inkml:trace contextRef="#ctx0" brushRef="#br0" timeOffset="3968.4768">20406 12873 471 0,'0'0'29'16,"0"0"-1"-16,0 0-27 16,0 14-7-16,0 6 8 15,0 6-2-15,0 6 0 16,0 1 0-16,0-1-2 16,0-7-44-16,0-6-74 15,2-8-6-15</inkml:trace>
  <inkml:trace contextRef="#ctx0" brushRef="#br0" timeOffset="4484.0688">20585 12709 459 0,'0'-4'18'0,"0"4"1"15,0 0-18-15,0 11-3 16,2 6 0-16,2 7 4 0,0 1-2 15,1 1 0-15,2 3 0 16,0-6-4-16,4-3-3 16,1-5-5-16,3-7-5 15,1-4 5-15,2-4 11 16,-1 0 3-16,2-6-2 0,0-5-1 16,-2-2 4-16,-5-2-1 15,1 1 5-15,-3-1 1 16,-3 3 10-16,0-1-7 15,-4 3 3-15,-1 3-7 16,-1 1-4-16,1 3-2 0,0 3-1 16,0 0-5-16,1 3-30 15,2 6 22-15,3 2 12 16,1 3-5-16,1-5-11 16,2 0-15-16,0-5-3 15,0-2 27-15,3-2 9 16,-1 0 4-16,-1-6 4 0,1-6 7 15,-1-3 7-15,-2-1 6 16,-4-3-11-16,0-3 3 16,-4-1 0-16,-3-2-12 15,0 4 3-15,0-1-3 16,-7 4-2-16,-5 4-6 0,-3 5-2 16,1 4-34-16,-3 3-15 15,5 2-14-15,2 0-43 16,2 5-178-16</inkml:trace>
  <inkml:trace contextRef="#ctx0" brushRef="#br0" timeOffset="4906.1746">21187 12816 513 0,'5'0'15'16,"0"-4"-4"-16,0-1-10 16,5 1 2-16,-1 1-4 15,-2 3 1-15,1 0 0 16,-1 0-5-16,-2 0-2 0,-2 5-3 16,-3 6 4-16,0 1 3 15,0 1-2-15,-7 1 5 16,-1 2 0-16,-2 2-1 15,3-6 2-15,4 2-1 16,3 1 0-16,1-3 0 0,10 3-1 16,4-1 0-16,0 2 0 15,2-2 0-15,-5 4-6 16,-2-2-5-16,-5 4 2 16,-5-1 2-16,-3 3 3 0,-14 1 3 15,-5-2 3-15,1-3 0 16,-4-2-1-16,3-3 2 15,0-8-2-15,8-5 0 16,4-3-23-16,4-15-75 16,4-9-52-16</inkml:trace>
  <inkml:trace contextRef="#ctx0" brushRef="#br0" timeOffset="5296.7464">21411 11821 459 0,'18'8'33'16,"4"1"-32"-16,6 13-2 16,14 6 2-16,8 10-2 0,4 15 4 15,2 11-1-15,-9 16 1 16,-4 13 0-16,-15 11 0 16,-12 6-3-16,-8 4 1 15,-8 1 1-15,-8-5 0 16,-6-10-1-16,-4-9 0 15,0-11-1-15,-4-12 1 0,4-12-1 16,2-12 0-16,2-12 1 16,1-12-64-16,3-15-83 15,2-8-88-15</inkml:trace>
  <inkml:trace contextRef="#ctx0" brushRef="#br0" timeOffset="5734.2454">22232 12222 419 0,'0'7'32'16,"0"0"-38"-16,7 7-8 15,10 2 17-15,-2 2-1 16,11 0-5-16,-6-4 10 0,1-3-5 16,-5-2-1-16,-2-6 1 15,-4-3-2-15,-3 0 3 16,-4-10 2-16,-1-1-3 15,1-5 1-15,-1 0-2 16,-2 0-1-16,0 3-1 0,0 3 0 16,0 4 3-16,-3 5 3 15,-10 1-2-15,-3 7-4 16,-3 11 2-16,-7 4-1 16,1 7 0-16,3 3 0 15,7-1 0-15,7-6-5 16,8-10-114-16,6-11-176 0</inkml:trace>
  <inkml:trace contextRef="#ctx0" brushRef="#br0" timeOffset="6249.8161">23065 11756 126 0,'11'0'343'15,"3"0"-322"-15,4 4-16 16,4 14-5-16,5 10 0 16,0 12 0-16,-4 11-3 15,-3 12-1-15,-9 6-10 16,-8 0-23-16,-3 1 19 0,0-9 3 15,0-11 12-15,0-13 1 16,0-14 0-16,0-8 4 16,4-8 5-16,-2-6 9 0,-2-1 24 15,0-8-9-15,-6-12-13 16,-5-7-15-16,-6-10 0 16,-3-10-3-16,-2-3 0 15,1-7-1-15,2-5-1 16,11 1-9-16,4 3 0 15,4 2 10-15,7 6 1 0,12 7 0 16,1 10-2-16,6 6-1 16,1 7-2-16,0 10 1 15,0 5 1-15,-4 5 2 16,2 3 1-16,-10 13-2 16,-7 6-2-16,-8 2 3 15,-1 5 0-15,-14 0-5 16,-4-5-7-16,-7-2 5 0,10-8-55 15,9-10-59-15</inkml:trace>
  <inkml:trace contextRef="#ctx0" brushRef="#br0" timeOffset="6562.3289">23846 11547 504 0,'0'0'16'0,"-7"6"-16"16,-2 6-6-16,-2 12-1 16,-3 9 1-16,-4 14 2 15,0 13 2-15,0 7 3 0,2 9 0 16,1 5-1-16,7 1 0 15,6-3 0-15,2-5-1 16,12 0 0-16,8-6 2 16,7-5 2-16,2-4-2 0,-2-7 1 15,2-8-15-15,-7-8-56 16,2-13-83-16,-6-14-52 16</inkml:trace>
  <inkml:trace contextRef="#ctx0" brushRef="#br0" timeOffset="7062.2693">24049 11856 441 0,'0'-13'23'0,"0"3"18"0,0 5-27 16,0 5-7-16,0 0-10 15,0 4-4-15,0 7 6 16,2 6 0-16,0 2 2 0,3 1 1 16,0-4-3-16,1-2 1 15,3-3-6-15,0-7-4 16,1 1 13-16,3-5 0 16,-2 0-1-16,2-9-1 15,1-2 6-15,-4-3-2 16,2 2-1-16,-2-3 0 15,-3 5 0-15,1 3-3 0,-1 0-2 16,-2 4 2-16,4 3-4 16,4 0 1-16,1 0 1 15,4 7 1-15,0-1-6 16,2-2-5-16,-4-3 1 16,0-1 5-16,-4 0 8 0,1-1-5 15,-2-9 4-15,0 0 1 16,-4-5 3-16,-2 1 6 15,1-4 3-15,-5-1-2 16,-1-1-2-16,0-1 0 0,0 5-8 16,-1 0-1-16,-5 3-2 15,3 4-2-15,1 6-43 16,-3 1-25-16,3 2-137 16</inkml:trace>
  <inkml:trace contextRef="#ctx0" brushRef="#br0" timeOffset="7468.4761">24563 11868 411 0,'2'8'31'0,"3"1"-31"0,2 3-2 15,3 2 4-15,7 4 1 16,3 0 2-16,-1 1-2 15,1-2-3-15,-2-7 2 0,0 0-4 16,-4-5 1-16,-1-5 2 16,1 0-1-16,-2-2 0 15,-2-10 2-15,0 1-2 16,2-6 2-16,-3 0-1 16,-3 1 1-16,-2-2 0 15,2 2 5-15,-4 2 17 0,0 1-7 16,-1 5-4-16,-1 2-1 15,0 2-3-15,0 4-7 16,0 0-3-16,0 4-7 16,0 10 4-16,0 2 3 15,0 7 2-15,4 2-1 0,1-1-1 16,2-2-3-16,8-7-27 16,-1-2-11-16,4-7-74 15,-2-6-42-15</inkml:trace>
  <inkml:trace contextRef="#ctx0" brushRef="#br0" timeOffset="7749.7029">25130 11507 502 0,'0'0'23'0,"0"0"8"16,4 0-31-16,-3 15-17 15,5 14 17-15,0 9 3 16,1 15-2-16,0 9 1 16,0 8-3-16,1 7 3 15,-1 1-3-15,-2 4 3 0,-2-3-3 16,2-4 1-16,1-4 1 16,0-3-1-16,-1-10 2 15,2-4-1-15,0-9-1 16,2-10-4-16,-5-12-63 15,1-15-87-15</inkml:trace>
  <inkml:trace contextRef="#ctx0" brushRef="#br0" timeOffset="8312.1649">25648 11918 507 0,'0'10'19'0,"0"0"-23"16,5 10-4-16,-2 5 9 16,2 6 1-16,2 2-1 15,1-1-2-15,-1 0 3 16,2-7-3-16,1-6-1 0,-2-4 0 15,3-6 0-15,0-6 1 16,0-3 3-16,1 0 0 16,1-9 0-16,1-4-1 15,1-7 0-15,-1-2 0 16,-1-5 0-16,-3 4 0 0,1-1 5 16,-3 8-3-16,0 3 0 15,-3 4 2-15,2 7-6 16,4 2-2-16,-1 2 0 15,0 8 2-15,5 3-1 16,2-1-7-16,3 3-21 16,-1-3-2-16,7-3 6 0,-3-1 17 15,3-7 9-15,1-1 2 16,-5 0 0-16,2 0 1 16,-6-7 1-16,0-2 6 15,-7-3 17-15,-4-3 7 16,-3-3 3-16,-3-3-10 0,-1-1-13 15,-1-6-5-15,-6-2-7 16,-2 0-2-16,-4 7-5 16,2 1-3-16,4 8-1 15,-1 11-14-15,5 3-18 16,-1 4-49-16,3 13-17 0,1 4-30 16</inkml:trace>
  <inkml:trace contextRef="#ctx0" brushRef="#br0" timeOffset="8843.3801">26380 12127 421 0,'-1'-17'20'0,"-2"-3"7"16,3 2-14-16,0 0-7 16,-2 5-1-16,0 0 2 15,2 1-3-15,0 0-4 0,0 2 1 16,0 4 0-16,0 0-2 16,7 0-8-16,0 0-5 15,0 4 0-15,-1 2 6 16,1 0 4-16,1 0 7 15,-1 2-3-15,-5 13-1 0,-2 0 0 16,0 5-2-16,-5 1 3 16,-2 3-1-16,-1-1 2 15,3-3-1-15,5 1 0 16,0-2 0-16,3-2-2 16,9 0-7-16,0-5-21 15,3 3-7-15,-3-4 22 16,-3-1 8-16,-3 0 13 0,1-3-2 15,-7 1 1-15,0-1 2 16,-8 3 6-16,-6-3 5 16,-3 1 0-16,0-1-4 15,-3 3-9-15,6-3-2 0,-1 0-2 16,6-2 0-16,6-3-1 16,3-2-32-16,0 0-92 15,10-2-50-15</inkml:trace>
  <inkml:trace contextRef="#ctx0" brushRef="#br0" timeOffset="9390.1994">26881 11899 474 0,'2'-6'16'15,"1"-15"15"-15,-1 14-17 16,0 6-6-16,-2 1-10 16,0 4-9-16,0 7 4 0,0 4 7 15,0 5 2-15,-2 1-4 16,2-2-6-16,0-1-10 16,0-2-2-16,2-4 3 15,5 2-7-15,4-10-4 16,0-2 9-16,1-2 11 15,1 0 11-15,1-2-1 0,-1-6 4 16,-1-4 3-16,1 2-2 16,-1 0 0-16,-1 0-1 15,0 2 0-15,-2 2-4 16,0 1-2-16,-1 5-3 16,2 0 1-16,-1 7 0 15,1 7 4-15,3 4-3 0,1 2 2 16,5 1-3-16,-1-3-11 15,-2-7 0-15,2-4-12 16,-1-7 27-16,2 0 21 16,-2-11 26-16,1-7-30 0,-2-3 8 15,-1-6-4-15,-6 0-8 16,-4-2-7-16,-3 0-2 16,-2-2-2-16,0 2-2 15,-7 3 6-15,-2 3-12 16,-6 5-4-16,3 6-21 0,-2 8-25 15,3 4-50-15,2 1-46 16</inkml:trace>
  <inkml:trace contextRef="#ctx0" brushRef="#br0" timeOffset="9843.3466">27531 12104 445 0,'7'1'45'0,"4"-1"-19"0,-4-5-11 15,-1-4-5-15,-1 0-5 16,2-1-4-16,2-2 0 16,0 0-2-16,0 5 0 15,2 1-2-15,0 3-6 16,-1 3-4-16,1 0-4 0,-2 3-4 15,-2 9 9-15,-3 6 8 16,-4 7 0-16,0 5 3 16,-4 0 1-16,-10 2 0 15,-4 1 0-15,-2-4 0 16,-3 0-2-16,3-8 2 16,0-1-1-16,3-5 1 0,8-5 0 15,3-2 0-15,4-3 0 16,2-2 0-16,0-1-2 15,13-2 9-15,6 2 12 16,1-2-7-16,6 0-7 0,1 0-2 16,1-5-1-16,0-1-3 15,-4-1 2-15,3-2 1 16,-2-1-2-16,1-1-2 16,-1-6-23-16,-3-2-99 15,2-6-232-15</inkml:trace>
  <inkml:trace contextRef="#ctx0" brushRef="#br0" timeOffset="10218.3387">27728 11205 180 0,'2'-12'381'15,"15"0"-379"-15,4 4-12 16,6 6 7-16,7 2 1 16,7 9 1-16,6 9-1 15,5 7 0-15,2 9 0 16,-2 7-5-16,-7 7-4 0,-6 9 1 15,-8 5 6-15,-13 14 2 16,-8 4 4-16,-10 3-2 16,0 5 0-16,-19-1 2 15,-13-2-1-15,-8-6 1 16,-6-6-2-16,-7-7 1 0,-6-8-8 16,1-12-34-16,5-14-98 15</inkml:trace>
  <inkml:trace contextRef="#ctx0" brushRef="#br0" timeOffset="11233.8621">19725 14698 484 0,'0'0'44'0,"0"-8"-14"15,0 0-15-15,-4-2-2 16,4 3-5-16,-2 2-4 16,2-1-2-16,0-3-1 0,0 4 0 15,0-2 0-15,0 2-1 16,0 0 0-16,0-2 0 16,0 3 0-16,6-1 0 15,2-1-1-15,4 5 2 16,6 1-4-16,9 0 2 0,5 4 0 15,8 7 2-15,1 7 0 16,6 7-2-16,-5 4 2 16,4 4 0-16,-9 1-2 15,-1-5-13-15,-5-4-19 16,-8-7 6-16,-4-5 6 0,-4-8 11 16,-6-4 11-16,-6-1 0 15,-3-1-2-15,0-7 5 16,0-6-4-16,-8 4-5 15,-3-5 5-15,-4 1 2 16,0 0-2-16,-4 0 0 16,-1 1 4-16,-1 4-1 0,0 6-2 15,-5 3 1-15,-1 6-1 16,5 13-2-16,-7 8 2 16,2 6 1-16,0 6-2 15,-2 4 1-15,4 2 0 16,3-8-3-16,4-7-107 0,11-8-96 15</inkml:trace>
  <inkml:trace contextRef="#ctx0" brushRef="#br0" timeOffset="11765.0826">20607 14469 102 0,'0'0'405'15,"1"0"-384"-15,1 0-13 16,8 2-12-16,2 10 0 16,4 10 2-16,4 12 4 15,2 13-2-15,-2 11 0 0,-1 6 1 16,-4 4 0-16,-3-5 0 15,-5-10 0-15,-2-14-1 16,-1-12-1-16,-2-13 0 16,-2-10 0-16,0-4 5 15,-2-10 13-15,-7-8 0 0,-7-6-15 16,-7-10-1-16,-1-4-2 16,-5-2-1-16,4-8-2 15,1-2 0-15,5-4 3 16,7 1 1-16,6-1-2 15,6 2-9-15,8 2-1 16,13 4 0-16,9 7 6 0,7 5 1 16,2 9-5-16,0 9 5 15,-1 11 5-15,-6 5 1 16,-8 10-1-16,-6 13 0 16,-16 9 0-16,-2 8 1 15,-22 2 2-15,-7 5-1 0,-3-2 0 16,0-8-5-16,3-9-29 15,7-10-36-15,10-11-50 16,8-7-32-16</inkml:trace>
  <inkml:trace contextRef="#ctx0" brushRef="#br0" timeOffset="12030.6767">21058 14189 187 0,'10'-9'217'0,"-6"2"-180"16,-3 7-18-16,-1 0-15 0,0 14-6 16,-5 15 2-16,-5 12 1 15,-5 20 1-15,-4 12 5 16,2 14 10-16,3 10 2 16,8-2-9-16,6-3-3 0,6-12-4 15,13-7-3-15,10-12 2 16,5-10-1-16,3-6-3 15,0-8-20-15,4-8-17 16,-3-6-17-16,0-14-77 16,-2-9-121-16</inkml:trace>
  <inkml:trace contextRef="#ctx0" brushRef="#br0" timeOffset="12702.5347">21343 14314 431 0,'-5'-11'18'16,"1"1"-3"-16,1 3-3 0,3 1 0 15,0 4-1-15,0 0-4 16,0 2-4-16,0 2-4 16,0 11-7-16,3 5 9 15,3 3 0-15,2 6-1 16,1-1-1-16,1-2 3 0,0-3-1 15,-1-5 0-15,2-3-3 16,3-4-1-16,-1-4 3 16,-1-3 3-16,-1-2-3 15,2 0 2-15,1 0-1 16,-1-7-1-16,1-8 1 16,-1 0 0-16,-1-7 1 0,0-1-1 15,-2-2-1-15,-1 2 0 16,-1 5 1-16,-2 4-3 15,0 3 3-15,-1 5-1 16,4 6-2-16,-1 2 1 0,4 13-3 16,2 2 5-16,2 8-3 15,2 4 2-15,2 2-16 16,-3-1-56-16,5-5-7 16,0-6 15-16,0-10 36 15,0-7 28-15,-1-2 12 16,0-12 24-16,-5-8 29 0,-3-5-8 15,-4-2-12-15,0-5-11 16,-8-2-14-16,-1-1-5 16,0-2-8-16,-7 2-2 15,-3 5-5-15,-3-1-5 16,2 6-29-16,3 7-9 16,0 4-3-16,6 9-53 0,2 3-11 15</inkml:trace>
  <inkml:trace contextRef="#ctx0" brushRef="#br0" timeOffset="13264.9741">22196 14316 496 0,'-1'-7'12'16,"-3"-2"6"-16,1 3 3 0,3 3-13 15,0 3-7-15,7-2-4 16,3 0-1-16,7 2-1 15,-2 0 4-15,5 0-1 0,-1 0-3 16,-2 0 2-16,-5 0 1 16,0 0 0-16,-9 7 3 15,-3 2-3-15,0 2 2 16,-3 5-2-16,-10 2-1 16,-5 3 5-16,0 1-2 15,2 0-2-15,1-3 0 0,5 0 1 16,6 1-1-16,4-5 0 15,2 0-9-15,12-1-7 16,4-1 5-16,3-1 8 16,5 1 4-16,-5-4 1 15,-1 2 1-15,-4-4-1 16,-4 0 1-16,-4 0 0 0,-4 0-1 16,-4 0 3-16,-6 1-1 15,-10 2 3-15,-9 0-2 16,-6 2-1-16,-5-2-2 15,-1 1-4-15,3-4-44 0,5-1-65 16,9-5-31-16</inkml:trace>
  <inkml:trace contextRef="#ctx0" brushRef="#br0" timeOffset="13671.1915">22945 13930 178 0,'0'-3'318'0,"1"3"-310"0,1 0-7 16,0 0-10-16,1 5 6 16,-1 10 1-16,0 6 1 15,-2 9 0-15,0 9 1 16,0 8 1-16,-2 8-1 16,-5 11-1-16,4 5 2 15,-4 3-1-15,3-1 1 0,3 0 0 16,1-5-1-16,0-4 3 15,5-6 1-15,2-4-3 16,0-2 2-16,-2-4-2 16,-2-7 0-16,-2-3-3 15,-1-10-8-15,0-12-124 0,0-10-84 16</inkml:trace>
  <inkml:trace contextRef="#ctx0" brushRef="#br0" timeOffset="14186.7741">23291 14373 130 0,'0'0'354'0,"0"0"-325"16,0 0-20-16,2 10-14 15,4 8 2-15,6 6 4 16,-3 1 1-16,4 3-1 15,-1-3-1-15,0-3 1 16,0-5-1-16,-4-6-3 16,3-6-5-16,-1-5 6 15,2 0 4-15,1-5 1 0,1-9-3 16,2 0 2-16,4-3-2 16,-2 2 0-16,1-2 1 15,-2 5 0-15,-3-1 0 16,0 8-1-16,-1 5-2 0,2 0 1 15,-3 7 0-15,3 9 1 16,2 1 1-16,3 0-1 16,-3-2 0-16,4-5-1 15,0-2 2-15,-1-8-2 16,-2 0 2-16,0-8-1 0,-4-8 2 16,0 0 1-16,-3-5 1 15,-2-4 4-15,-4-2 8 16,-1-2-7-16,-4-1-5 15,0 0-2-15,-7 1-5 16,-7 4 1-16,-3 8-33 0,2 4-1 16,-5 11-2-16,4 2 1 15,-1 5-22-15,7 13-36 16</inkml:trace>
  <inkml:trace contextRef="#ctx0" brushRef="#br0" timeOffset="14499.3034">24044 14571 456 0,'16'-5'48'15,"4"-4"-42"-15,0 0-5 16,1 3-1-16,2 4 1 15,-3 2-1-15,-6 4 1 0,-5 10 0 16,-6 10-2-16,-3 4 0 16,-8 6-2-16,-8 0 3 15,-6 0-1-15,4-4 1 16,4-7 0-16,4-5 0 16,5-7 0-16,5-3 1 15,3-2 0-15,9 0 0 0,4-4 0 16,7-2 0-16,6 0-12 15,5-2-78-15,2-15-101 16</inkml:trace>
  <inkml:trace contextRef="#ctx0" brushRef="#br0" timeOffset="14999.2239">24662 14287 457 0,'-2'-5'25'0,"0"1"-4"16,0 4-13-16,1 0-10 15,-2 9 1-15,3 5 1 16,0 4 1-16,0 2-1 16,0-1 0-16,0-2-3 15,3-5-7-15,4-3-7 0,1-2 10 16,3-5 6-16,2-2 4 15,3 0-1-15,0-5-1 16,0-6 0-16,1-2 0 16,-2 0 2-16,0-4 1 0,-3 3 2 15,-2 1 2-15,-1 5-3 16,-4 0-3-16,-2 1-1 16,-1 5-1-16,1 2-1 15,1 0-3-15,4 6-4 16,2 1 1-16,5 2 1 15,4-2-11-15,1 0-12 0,6-3 25 16,1-4 4-16,-1 0 6 16,1 0-2-16,2-4 4 15,-4-5 6-15,-3 1 7 16,-5-4-4-16,-2 0-7 16,-6-1 3-16,-6 0-3 0,-3-2-8 15,-1 1-1-15,-15-2-25 16,-2 3-35-16,-1 1-96 15,0 3-39-15</inkml:trace>
  <inkml:trace contextRef="#ctx0" brushRef="#br0" timeOffset="15186.7156">25367 14418 485 0,'7'26'11'0,"-1"-2"-10"15,1 4 2-15,6 1-3 16,1-4-1-16,1-9-71 16,-2-6-99-16</inkml:trace>
  <inkml:trace contextRef="#ctx0" brushRef="#br0" timeOffset="15530.4769">25308 13591 504 0,'14'-7'14'0,"8"0"9"16,7 7-18-16,8 0-5 15,10 9 3-15,5 14 3 16,7 11-5-16,4 13 1 0,1 10 1 16,-3 12-3-16,-6 12 2 15,-8 2-2-15,-13 5 0 16,-12 3 1-16,-12 1 2 15,-10 7-3-15,-24 4 0 16,-23 9 2-16,-22 12-3 0,-30 7 2 16,-27 5-64-16,-25-3-176 15</inkml:trace>
  <inkml:trace contextRef="#ctx0" brushRef="#br0" timeOffset="17795.8968">12786 12893 446 0,'-3'-11'10'0,"-1"-2"10"0,4 8-8 15,0 3-7-15,0 2-3 16,0 0-8-16,2 3 4 16,5 15 2-16,6 6-1 15,5 9 1-15,4 12-2 0,3 12 1 16,2 11-1-16,3 9 2 15,1 4 0-15,-8 1 1 16,-2-6 0-16,-6-9 0 16,-6-10-2-16,-2-17 2 15,-4-10-1-15,-3-14 1 16,0-9-1-16,-3-7 2 0,-9-2 6 16,-7-14 2-16,-6-8-8 15,-5-11-5-15,-8-7-1 16,-1-10-1-16,1-8-3 15,3-2 5-15,9-5 2 16,8-1 0-16,9 3 2 16,9-2-5-16,7 9-6 0,13 4 13 15,8 6-10-15,11 7-7 16,2 7 4-16,4 9 3 16,5 7-8-16,-1 11 6 0,-5 7 8 15,0 3-1-15,-9 17 1 16,-6 9-4-16,-8 3 5 15,-10 5 2-15,-5 4 2 16,-6 4 1-16,0 1-3 16,-13 0 2-16,-5-1-4 15,2-8-49-15,-2-10-107 16</inkml:trace>
  <inkml:trace contextRef="#ctx0" brushRef="#br0" timeOffset="18108.3724">13602 12716 446 0,'0'0'36'16,"0"1"-29"-16,-8 7-8 15,1 6 1-15,-3 9-3 16,-5 9 3-16,-1 13 0 16,1 6 0-16,5 12-2 0,3 9-1 15,5 8 4-15,2 2 0 16,11-1-1-16,11-5 0 16,5-9 0-16,3-12-22 15,8-13-25-15,3-14 7 16,4-13-26-16,-2-15-32 15</inkml:trace>
  <inkml:trace contextRef="#ctx0" brushRef="#br0" timeOffset="18483.3483">14174 12880 497 0,'0'-25'6'0,"-5"3"20"15,0 6-10-15,-2 6-8 16,-4 4-4-16,-2 6-3 16,-7 0-6-16,-5 7-12 0,-3 15 2 15,-5 5 6-15,1 5 6 16,4 0 2-16,4 0 0 16,8-2 2-16,9-5-3 15,7-5 1-15,0-2-9 16,8-6-15-16,11 1 19 15,4-1-1-15,8 1 5 0,-1-1 3 16,3 2 0-16,-1 3 0 16,-2 2-1-16,-4 2-1 15,-7 1 2-15,-6-2-1 16,-6-1 1-16,-7-1-2 0,-3 2 5 16,-14-4 0-16,-10-2 1 15,-9-3-3-15,-7-4 2 16,-9-7-36-16,-6 0-94 15</inkml:trace>
  <inkml:trace contextRef="#ctx0" brushRef="#br0" timeOffset="18780.1876">14196 12575 404 0,'38'0'5'0,"1"0"7"16,5 7-8-16,10 16-2 15,1 15 0-15,-3 12-1 16,-3 15-1-16,-8 10 0 0,-12 9 0 16,-9 9 3-16,-13 2 0 15,-7-6 0-15,0-5-1 16,-13-11 1-16,-1-13-3 15,2-10 1-15,5-14 0 16,4-9-13-16,3-11-31 0,8-9-37 16,13-7-116-16</inkml:trace>
  <inkml:trace contextRef="#ctx0" brushRef="#br0" timeOffset="19030.184">15309 13051 364 0,'7'-5'85'0,"-5"-2"-46"15,3 1-13-15,-4 3-7 16,5 0-8-16,0-3-5 0,5-1 1 16,7-2-3-16,2 0-4 15,8-4 1-15,3 3-1 16,4-1 1-16,-3 2-7 15,2 4-23-15,-7 5-10 16,-8 0-10-16,-4 3-19 0,-10 10-23 16,-5 3 4-16</inkml:trace>
  <inkml:trace contextRef="#ctx0" brushRef="#br0" timeOffset="19170.7903">15372 13301 305 0,'-3'8'68'15,"3"-5"-1"-15,5-3-38 16,19 0-14-16,11-9-6 16,16-7-2-16,15-6-5 15,6-13-48-15,5-10-215 0</inkml:trace>
  <inkml:trace contextRef="#ctx0" brushRef="#br0" timeOffset="22951.7771">19750 13741 36 0,'17'0'133'0,"6"-3"-121"15,8-5 1-15,3 1-1 16,7 0-3-16,6 0-1 16,-1 0 0-16,8 0-1 15,4 0-2-15,6 2-1 0,11-1-1 16,8 2-2-16,9 1-3 16,6-1 3-16,6-1-3 15,3 0 1-15,6-4-3 16,-4-4-2-16,3 1 0 15,-3-2-2-15,-6-1 4 16,-6 1 7-16,-9 1-2 0,-8 5 0 16,-8 0 2-16,-11 1-2 15,-9 4 2-15,-8 3-2 16,-14 0 1-16,-9 0-2 16,-10 1-12-16,-9 8-62 0</inkml:trace>
  <inkml:trace contextRef="#ctx0" brushRef="#br0" timeOffset="23607.9734">19173 13950 297 0,'-7'-9'7'15,"0"-2"1"-15,6 4-6 0,1 2 4 16,0 0-1-16,0 1 2 16,0-2-7-16,1 5 6 15,6-3-5-15,6 3 1 16,5 1-2-16,4 0-1 15,5 0-6-15,5 0 6 0,7 0-5 16,7 0-2-16,3-2-1 16,11 0 12-16,6-5 0 15,12 0-1-15,6-4 0 16,8 2 0-16,8-3-3 0,7-5 4 16,9 2-6-16,1-2 4 15,10-1 2-15,-1-1-2 16,3-2-1-16,2 1 1 15,-5 0-2-15,-2 3 1 16,-10-3 1-16,0 4 0 16,-11 2-2-16,-8 1 2 0,-10 2-1 15,-11 4-4-15,-9 0 4 16,-14 3 0-16,-9 1-4 16,-9 3 0-16,-12 0 0 15,-8 0 0-15,-10 0-13 16,-3 0-30-16,-12 7-14 15,-15-1 19-15</inkml:trace>
  <inkml:trace contextRef="#ctx0" brushRef="#br0" timeOffset="24514.1642">17827 14175 290 0,'-20'0'12'0,"4"-7"7"16,5 0 18-16,2 1-18 16,4 1-12-16,2 1-2 15,1 1-1-15,0-1 1 16,2 2-4-16,0 1-2 15,0-1-4-15,0 0 3 16,7 2 7-16,4 0-5 0,10-2-2 16,8 1-1-16,7-1 4 15,11-4-1-15,6 1 1 16,7-2-4-16,6 0-2 16,8-4 0-16,3-1 5 15,4-4-1-15,5 0 2 16,4-2 0-16,0 0 0 0,5 2-4 15,-5 0 4-15,3 5-1 16,-4 2 1-16,-4 5-1 16,-6 4 3-16,-9 2-2 15,-12 12-2-15,-14 2-1 0,-5 4-2 16,-15 2 1-16,-7 1 2 16,-9-2-1-16,-6-5-2 15,-2 0-1-15,0-5 1 16,-2 0 6-16,-3-6 1 15,2-1-1-15,-1-3 1 16,4-1-1-16,0 0 6 0,0 0 3 16,7-5 0-16,5-6-9 15,7-3-1-15,2-4 1 16,8-2-2-16,9-2 1 16,3-4-2-16,11 2 0 0,7-3 1 15,8 0-1-15,8 0 2 16,4 1-5-16,2 2 4 15,5 1-3-15,-2 2-6 16,-1 4 0-16,2 0-21 16,0 1-5-16,2-3-6 0,-1 2 2 15,-3-3 6-15,-5-1 14 16,4-4 8-16,-6 2-7 16,-3-1 23-16,-3-1 3 15,-1 1 9-15,-2 2 1 16,-2 0-6-16,-8 7-5 15,-3 1-4-15,-5-1-1 0,-12 5-2 16,-10-5-6-16,-14-5-189 16</inkml:trace>
  <inkml:trace contextRef="#ctx0" brushRef="#br0" timeOffset="29639.1977">17866 12136 414 0,'-8'-6'8'16,"1"-2"6"-16,-1 0 2 15,3-2 8-15,1 3-5 16,-1-4-6-16,0 2-8 16,3-2 0-16,0-1-3 15,2 1-1-15,0 0-3 0,0-3-2 16,11-4-8-16,7 3-7 15,6-6-22-15,7-2 3 16,6 2-8-16,4 0 22 16,-2-2 12-16,5 0 24 0,-2-2 0 15,3 1-6-15,2-1 1 16,-1 0 6-16,3 3-13 16,3 0 8-16,-4 3-10 15,5 2 4-15,-7 5 4 16,-1 3-6-16,-4 7 1 15,-1 2-2-15,-4 0-2 0,-2 13 1 16,0 1-2-16,2 2 5 16,0 0 0-16,2 0-1 15,7-6 0-15,-3-2 0 16,5-6 0-16,0-2 1 16,2 0-1-16,-1-4 3 15,-5-6-2-15,-2-3 0 0,-1-2 0 16,-2 2 1-16,-2-2 0 15,-6-1 3-15,-1 0 0 16,-4 1 4-16,-2 0-3 0,-3 0-4 16,-2 1-2-16,-4 1 1 15,1 0 0-15,-4 0-1 16,-3 2 0-16,-1-2 0 16,-1 5 0-16,-2-1 0 15,-1 1-1-15,-3 3 1 16,2 0-3-16,-2 1 3 15,0 1 4-15,0-1-2 0,0 0 0 16,0 4-3-16,0-1 0 16,4-1 0-16,-1 2 0 15,6 0 1-15,4 0 1 16,1-2-1-16,2 0 1 0,8 1-1 16,0-1 1-16,2-1 0 15,1-1 0-15,-4-2-1 16,6 3 2-16,2-2-8 15,4-1 23-15,3 1-12 16,4-1 1-16,2-3 0 0,3 4-5 16,-2-2-7-16,-1 0 7 15,-4 0 5-15,1-2-4 16,-1 4-1-16,-2 1-1 16,1 0 0-16,1 4 0 15,1 0 0-15,2 0-2 16,2 8 2-16,4 2-1 0,-2 4-3 15,6-1-1-15,-1 5 3 16,1-1-5-16,-2 1-6 16,-2 4 7-16,-5-2 0 15,0-1 4-15,-8 1 1 16,0-2 1-16,-1 0 1 0,-4-3-5 16,-2 0 4-16,-1 1 1 15,1 0-2-15,-2 0 3 16,0 0-2-16,-4 4-1 15,-1-1 2-15,-2 8-2 0,-10 0-12 16,-6 3-42-16,-4-5-41 16</inkml:trace>
  <inkml:trace contextRef="#ctx0" brushRef="#br0" timeOffset="33685.989">17748 12050 200 0,'0'0'47'0,"0"0"-12"16,0 0-20-16,0 0 3 16,0 2 2-16,0-2-5 15,0 0-2-15,0 0-2 0,0 0-5 16,0 0-6-16,2 2-5 16,4 0 9-16,-3 0-5 15,1-2 2-15,-1 2-3 16,1-2-1-16,-1 0 4 15,1 0 5-15,3-8-6 0,2 3-2 16,2-6 3-16,4-2-4 16,0 4-3-16,2-8-10 15,4 5-7-15,2-5 21 16,1 3-13-16,1-4 21 16,2 2-2-16,-1-1-1 15,3-1 1-15,0 1 7 0,1-2-3 16,1 2 5-16,1-1-4 15,-1 1 3-15,1 3-4 16,0 2-5-16,2-1-2 16,0 4 0-16,-2 2 2 15,2 0-3-15,-2 1 1 0,-3 1-1 16,0 2 1-16,-3-1-2 16,-1 2 1-16,2 1 0 15,0 1 0-15,4 0-1 16,-1 0 2-16,4 0 0 15,-3 0-1-15,3 0 0 0,0 1-1 16,-2-1 1-16,-1 2-3 16,4-2 2-16,-6 0-1 15,2 0 0-15,-2-2-1 16,1-3 3-16,-5-1-2 16,1 1 0-16,-1-2-1 15,-1-2 0-15,-4 2 3 0,1 0-1 16,-3 0 0-16,-1-4 2 15,0 2-1-15,-1 0 0 16,-1-2 1-16,-2 1-1 16,1-3 0-16,-4 1 1 0,-1-1-2 15,-1-1 1 1,0-2-1-16,-1 0 12 0,-2 0-3 16,2 0-3-16,3 0-3 15,-3 1-5-15,4 3 4 16,-3 0-2-16,4-1-6 15,-4 4-7-15,5 2 3 0,-4-2-3 16,2 3 10-16,-3 3 0 16,4 1 3-16,-2 1-1 15,3 1-2-15,1 0 2 16,1 0 3-16,2 0-1 16,4 5 0-16,-1 0 0 15,4 3 0-15,5-2-1 0,-4 5 1 16,6-2 1-16,-1-2 0 15,4 2-1-15,0 0 2 16,4-2 0-16,4 2 2 16,0-2-1-16,6 2-2 0,-2-4 1 15,6 3-2-15,-1-3 1 16,4-3 1-16,4 1 0 16,2-1 2-16,4-2 1 15,1 0 0-15,3 0 0 16,-1 0 0-16,0 0-2 0,-5 0-2 15,-2 2-2-15,-2 1 4 16,-3 1-4-16,-6 3 1 16,-3 4-3-16,-3-1 4 15,-2 8-11-15,-11 6-27 16,-6 2-18-16,-9 3-39 0</inkml:trace>
  <inkml:trace contextRef="#ctx0" brushRef="#br0" timeOffset="36592.5069">17795 13865 260 0,'2'1'55'0,"-1"-1"-43"15,3 0-13-15,3 0-1 16,1 0 4-16,2 2-1 16,1 0 0-16,2 0-2 0,-1-1 2 15,2 1-1-15,2 0 2 16,3 0-2-16,0-1-2 16,3 1 4-16,3-2-2 15,2 0-3-15,4 0-3 16,3 0 0-16,2 0 11 0,1 0-2 15,2 0-6-15,3 0 6 16,3-3-3-16,0 1 2 16,5 0-1-16,0-1 0 15,1 1-1-15,4 0-2 16,2-1 2-16,3 1-2 0,3-2 4 16,1-3-1-16,5 3-3 15,1-1 5-15,0 0 0 16,1-1-1-16,2-1-1 15,-2 0 0-15,-3 2 0 16,5-3-1-16,-5 1 1 0,3 0-1 16,3 4 6-16,1-5-5 15,7 1 0-15,-4-1 0 16,3 2-2-16,-1-3 2 16,3 2-1-16,-3-2-1 15,-2 0-8-15,2 0 19 16,0 1-9-16,-1-2-1 0,2 0 1 15,-2-1 0-15,-1 2 6 16,0-1-2-16,0-1-1 16,-7 0 5-16,2 0-4 15,0 2-1-15,0 1-2 0,-3 1-1 16,1 1 0-16,-3 1-5 16,-7 1 6-16,-2 1-12 15,-8-1-8-15,-7 2 0 16,-5 1 10-16,-10-1 3 15,-2 0 5-15,-7 0 1 16,-4 0-1-16,-5 0 0 0,-4 1 0 16,-3 1 2-16,1 0 3 15,-1 0-4-15,-1 0-1 16,7 0-1-16,-2 0 0 16,1 0-3-16,1 5-25 15,-3 1-22-15,-4-5-52 0</inkml:trace>
  <inkml:trace contextRef="#ctx0" brushRef="#br0" timeOffset="37436.2025">18226 14003 188 0,'36'0'-3'0,"3"0"11"0,1 0-1 16,6-1 10-16,0-1-10 16,0 0 4-16,-2-1 2 15,7-1 1-15,1 0-7 16,1-1 9-16,3 0-12 0,4-1-4 15,4-1 4-15,5 0-2 16,3 0 0-16,1 2-4 16,-1-3 4-16,2 0-1 15,2 1-2-15,-1 0 1 16,1-3 1-16,6 3-1 16,2 2 1-16,4 0-2 0,2-3 2 15,2 3-1-15,-5 2 0 16,-1-3-6-16,-1 3 8 15,-8-1 0-15,0 2-2 16,-2 0 0-16,-4 2 0 0,-3 0 0 16,-3 0 1-16,-4 0-2 15,2 2 1-15,-2 4-14 16,-4-1-46-16,-3-1-41 16</inkml:trace>
  <inkml:trace contextRef="#ctx0" brushRef="#br0" timeOffset="46436.1727">21083 13554 136 0,'-11'0'256'0,"4"0"-221"0,2 0-26 16,1-3-4-16,4 2 2 16,0-6 0-16,0 2 0 15,4 0-10-15,2-1 8 0,5-1-6 16,0 2 3-16,3-2-4 16,1 1-13-16,1 1 6 15,2-1-4-15,1-1 10 16,5 0 3-16,-1 1 1 15,1-3-1-15,-3 3 1 0,1 0-1 16,-2 0-1-16,-6 2-1 16,1 2-6-16,-5 0-13 15,-1 2-16-15,-6 0-19 16,-1 0-7-16,-2 0-26 16</inkml:trace>
  <inkml:trace contextRef="#ctx0" brushRef="#br0" timeOffset="46936.1362">19666 13661 311 0,'0'0'47'0,"4"0"-39"16,4-2-6-16,5-3-5 0,3-2 1 15,6-2 8-15,4-4 1 16,11-1-5-16,4-2 0 16,3-2-2-16,5 0-9 15,4-1-44-15,-4-1-1 16,2 4-7-16,-5-4-27 16</inkml:trace>
  <inkml:trace contextRef="#ctx0" brushRef="#br0" timeOffset="47420.4843">18421 13709 437 0,'-12'-7'15'16,"1"-2"-1"-16,4 2-10 16,2 1 5-16,1 1 7 15,2 3-8-15,1-1-7 0,1-1-1 16,0 1-7-16,12-4-16 15,11 1-10-15,6-4 19 16,10-1 7-16,10-3 6 16,7 0-6-16,7-3-24 15,1 1-51-15,1 2-30 16</inkml:trace>
  <inkml:trace contextRef="#ctx0" brushRef="#br0" timeOffset="53217.1605">18306 13750 351 0,'0'3'42'0,"0"-3"-23"15,0 0-12-15,0 0-4 16,0 0-2-16,5 0-4 16,-2 0 1-16,6 2 3 0,-1 1-2 15,7 0 2-15,6 1 0 16,-1-1 0-16,7 1 0 16,2-1-10-16,3 1-6 15,4-1 5-15,3 1 3 16,3-2 4-16,3 1 3 15,2-3 1-15,1 2-2 0,4 0 2 16,2 0-5-16,1-1 6 16,5-1-1-16,5 0-1 15,1 0 0-15,2 0 1 16,6 0-1-16,2 0 0 0,2-3 0 16,3 1 1-16,7-1-2 15,0-3 2-15,2 1-2 16,5-2 3-16,-1-2-2 15,1-1 0-15,0 0 0 16,-2-3 0-16,1 1 0 0,-1 2 1 16,-5-3-2-16,-1 1 2 15,-6 1-1-15,-1 4 0 16,-2 1 0-16,-3 3 2 16,-4 3-4-16,-3 0 4 15,-7 0-104-15,-12 0-110 16</inkml:trace>
  <inkml:trace contextRef="#ctx0" brushRef="#br0" timeOffset="54748.3263">18012 13997 221 0,'0'1'47'0,"0"-1"-41"15,9 0 5-15,7 0-5 16,2 0-4-16,7 0 3 0,6 0-2 15,3 0-2-15,5 0 1 16,6 0-2-16,6-1 0 16,4-1 1-16,8-2-1 15,9 0-1-15,3 1-6 0,8-1-5 16,3-1 2-16,6 0-7 16,3-2 12-16,2-1 23 15,2 0-17-15,3-2-1 16,1 0 1-16,2-1 0 15,5-3-1-15,3 2 1 16,0-3 0-16,2 3-1 0,0-3 1 16,-4 3-1-16,-4-2-1 15,-5 1 3-15,-6 1 2 16,-2-1 0-16,-10 1 1 16,-7 1-3-16,-6 2 2 15,-10 4-3-15,-8-1 0 16,-7 6-1-16,-12 0-2 0,-7 4-46 15,-13 4-49-15</inkml:trace>
  <inkml:trace contextRef="#ctx0" brushRef="#br0" timeOffset="55654.4906">18820 10987 93 0,'0'2'92'0,"0"-2"-85"15,0 0-12-15,0 2-14 16,0-2 6-16,0 0 19 0,0 2-6 15,0-2 1-15,0 1-1 16,0 1-10-16,0 1-10 16,-2 1-36-16</inkml:trace>
  <inkml:trace contextRef="#ctx0" brushRef="#br0" timeOffset="56576.3699">20284 11597 343 0,'0'-8'17'0,"-2"-3"-4"0,2-2 3 16,0-1 0-16,5 0-8 15,8-4-6-15,7-2 1 16,3-3-1-16,8-6 0 16,3-1-1-16,7-4 0 0,6-1 0 15,3-4-2-15,2 3 2 16,-2-2-1-16,2 1 0 16,-7 3 1-16,-5 3-2 15,-8 9 1-15,-8 0 2 16,-7 6-3-16,-4 4 4 15,-8 6-3-15,-1 0 2 16,-4 5-1-16,0 1-2 0,0 0 1 16,0 0-9-16,0 0-20 15,0 1 14-15,0 5-19 16,0 0-45-16,-2-3-11 16,-1 1-21-16</inkml:trace>
  <inkml:trace contextRef="#ctx0" brushRef="#br0" timeOffset="56904.501">20779 11089 77 0,'-23'0'48'0,"-1"2"-2"16,2-2-3-16,3 0 7 16,3 0-22-16,2 0 4 15,5 0-11-15,1 0-3 0,5 0-8 16,3 0-3-16,0 0-5 16,0 0-14-16,0 0 20 15,11 0-2-15,0-2-1 16,7-7-1-16,3-2-3 15,8-3 3-15,1-4-1 0,1 2-2 16,-4 0 1-16,-2 0 0 16,-1 2 1-16,-7 1 2 15,0 6-1-15,-7-2-4 16,0 4 1-16,-2 1 0 0,-2 3-3 16,-3 1-1-16,-1 0-2 15,0 0-2-15,-2 8-7 16,1 9 10-16,-1 2-4 15,0 8 10-15,0 0-1 16,0 7-2-16,-5 1 2 16,-2-3-27-16,1-3-90 0</inkml:trace>
  <inkml:trace contextRef="#ctx0" brushRef="#br0" timeOffset="57560.7207">20637 11112 274 0,'-2'0'45'15,"2"-7"-23"-15,0-2-9 16,9-1-4-16,8-1-15 16,3-2-21-16,4 0-1 15,7 1 5-15,-2 0-34 0,-1-1-11 16,-1-1-60-16</inkml:trace>
  <inkml:trace contextRef="#ctx0" brushRef="#br0" timeOffset="58060.6871">21469 10530 150 0,'-6'6'24'16,"1"5"-23"-16,-2 5-2 16,-1 7 2-16,0 9 1 15,-1 2 0-15,4 10 1 16,0-4 9-16,4 0-3 0,1-4-2 15,0-5-2-15,0-10-5 16,6-6 2-16,1-8 10 16,1-7 5-16,1 0 27 15,2-11-8-15,2-2-17 16,0-5-10-16,1 0-2 16,-4-3-4-16,0-2 1 15,-5-1-4-15,-3-2 9 0,-2 1-7 16,0 0 4-16,-4 4 5 15,-7 2-4-15,-1 2 1 16,-2 5 0-16,-3 4-7 16,1 7-7-16,0 1-17 0,-1 0-9 15,5 9-25-15,7 0-26 16,5-3 3-16</inkml:trace>
  <inkml:trace contextRef="#ctx0" brushRef="#br0" timeOffset="58248.1729">21720 10584 287 0,'2'0'55'16,"-2"0"-37"-16,1 2-14 15,1 4-5-15,4-1-2 16,1 2 3-16,0-4-28 15,5-2-90-15</inkml:trace>
  <inkml:trace contextRef="#ctx0" brushRef="#br0" timeOffset="58701.2613">21976 10499 333 0,'0'-2'-8'16,"-5"-3"19"-16,3 1 0 15,-3 2-5-15,3 2-4 16,-1 0-1-16,-2 2 0 16,0 7-2-16,-3 4-1 0,1 6 1 15,1 2 1-15,-1 7-2 16,4-2 1-16,1-1-1 15,2-5-3-15,0-1-27 0,7-11-29 16,5-4 24-16,5-4 42 16,4-1-5-16,2-8-26 15,1-9 11-15,0 3 7 16,-5-4 0-16,-3 1 10 16,-5-2 0-16,-6 1 7 15,-5 1 12-15,0-1 7 0,-4 0 0 16,-6 4-6-16,-4 3 3 15,-2-1-9-15,-3 4-6 16,0 2-4-16,4 4-6 16,1-1-4-16,1 2-1 15,6 0 0-15,4 2-9 0,1 0-35 16,2 0-39 0,2 0-29-16,8 0 90 0</inkml:trace>
  <inkml:trace contextRef="#ctx0" brushRef="#br0" timeOffset="59044.9912">22257 10363 127 0,'14'-3'34'0,"-1"-6"3"15,-6 5-3-15,0 0 1 16,-3 4-25-16,-1 0-6 16,-3 0-10-16,2 12 0 15,-2 1 8-15,0 7-2 0,0 3 4 16,0 4 0-16,-2 3-2 15,2-2-1-15,0-4 1 16,0-1 0-16,5-5-7 16,9-7-9-16,-4-5-15 15,3-4 25-15,-1-2 10 16,2 0-3-16,1-6 5 0,-3-3-5 16,1-7-1-16,-6 2 0 15,-1-4-1-15,-3 3 2 16,-3-1 3-16,0 4-2 15,-3 1-2-15,-6 0 0 0,0 5-8 16,0 2-19-16,3 2 11 16,5 0 4-16,1 2 2 15,1-2-85-15</inkml:trace>
  <inkml:trace contextRef="#ctx0" brushRef="#br0" timeOffset="59419.9521">22679 10270 254 0,'0'4'38'16,"0"1"-33"-16,-7 4-7 16,0 6 2-16,-4 0-3 15,3 3 6-15,1-1-3 16,6-3-2-16,1-3 4 0,0-6-2 15,1-3 2-15,10-2 0 16,2 0 1-16,3 0-1 16,-1-6 0-16,0-1 2 15,2 0-3-15,-3-2 0 16,-1 2 0-16,-6 1-1 0,0-1 2 16,-4 2-1-16,2-2-1 15,-5 0-1-15,0-2 3 16,0 0-1-16,0-2 0 15,0 2-1-15,0 4 0 16,0-2-2-16,0 1-3 16,0 5-28-16,-5-3-19 0,3 1-14 15,1 1-17-15</inkml:trace>
  <inkml:trace contextRef="#ctx0" brushRef="#br0" timeOffset="59576.1905">22850 10158 183 0,'3'0'85'0,"1"2"-77"16,1 11-6-16,5 4 7 15,-2 10 23-15,1 5-27 0,2 5-2 16,-2 3 0-16,-2-1-3 16,-2-4 0-16,-1-7-92 15</inkml:trace>
  <inkml:trace contextRef="#ctx0" brushRef="#br0" timeOffset="59935.5611">21704 11071 344 0,'-5'5'11'0,"5"-5"12"15,5 0-9-15,14-7-9 16,10-4-1-16,11-6 0 0,8-1-4 16,13-9-2-16,14-3 4 15,6-2-3-15,11-6-10 16,8 0-9-16,7-1-15 15,5 0 9-15,-3-2 13 16,2 4-4-16,-5 2 20 0,-4 2 11 16,-9 3-13-16,-5 5 2 15,-7 9-3-15,-9 3 0 16,-14 6-15-16,-11 0-153 16</inkml:trace>
  <inkml:trace contextRef="#ctx0" brushRef="#br0" timeOffset="69201.2592">2163 8403 101 0,'-2'6'217'0,"1"-6"-201"15,-1 0 10-15,2 0-26 16,0 0-1-16,7 0 5 16,2-1 1-16,9-8-3 15,4-3 0-15,5-1 0 16,8-5-2-16,6-3-1 15,7-2 4-15,-2-2-2 0,4-4-1 16,1-1 0-16,-1-1 1 16,4-2-3-16,-3-3-4 15,0 0 11-15,3 4-2 16,4 0-3-16,1 6 0 16,-1 2-1-16,-7 8-46 0,-9 6-180 15</inkml:trace>
  <inkml:trace contextRef="#ctx0" brushRef="#br0" timeOffset="73248.0157">9529 8477 373 0,'0'0'11'0,"0"0"2"16,0-3-3-16,6 0-8 16,3 1 0-16,3 0-3 0,6 0 2 15,4 2-1-15,1 0 0 16,5 0 0-16,6 0-2 15,0-2 1-15,7 0-3 16,3 0 1-16,2 1 3 16,3-3 1-16,7 1 3 0,3 3-3 15,8-2-2-15,2 2 0 16,9 0-11-16,3 0-26 16,5 0-10-16,4 0 10 15,-2 0 7-15,9 0 16 16,-2 0 3-16,6 0 8 15,-4 0 0-15,5-2 7 16,4 1-3-16,0-3 1 0,5 1 0 16,2-1 0-16,0-2 1 15,1-1-2-15,2 2 5 16,-1-3 2-16,2 2 12 16,-2 0 0-16,4 1-3 0,-2 0-9 15,2 1-5-15,-4 2-2 16,2 0-1-16,-6 2-6 15,-5-2-34-15,-9-1-74 16</inkml:trace>
  <inkml:trace contextRef="#ctx0" brushRef="#br0" timeOffset="82857.3223">12155 8626 259 0,'2'-7'15'15,"-2"-1"0"-15,1 1-6 0,-1 0 3 16,0 2-2-16,0 0-3 15,2 1-4-15,-2 0-3 16,0-1 1-16,0 2-1 16,2-3 2-16,-2 1-2 15,0-2 0-15,0 0 0 0,0-2 1 16,0 1 1-16,0 1 4 16,0 0 0-16,0 2 0 15,2 1-4-15,-1 1-1 16,1-1 0-16,0 1-1 15,1 1-1-15,-1 0 2 0,1 2-2 16,4 0-1-16,-2 0 1 16,2 0 0-16,3 0 1 15,3 0-2-15,3 5 2 16,1 1 0-16,2-1 2 16,4 2-2-16,1 2 0 0,1 0 0 15,4 4 0-15,-4-1 0 16,3 2 0-16,1 1 0 15,3 1 0-15,-1 0 0 16,1 2 0-16,1-1 1 16,5-1-1-16,-1 4 1 0,4-4-3 15,6 2 4-15,-2-4-2 16,4 1 1-16,-3-1-1 16,5-2-2-16,1 2 2 15,-1-3-3-15,5 2 7 16,0-3-3-16,5 3 0 0,-2-3-1 15,1 0-8-15,-1 2 12 16,6-2-1-16,-2 1-2 16,3 0-1-16,4 0 1 15,0-2-1-15,4-2 0 16,-1 4 1-16,3-4-1 16,0-2 0-16,4 1 0 0,-2-1 1 15,4 2-1-15,0-2 1 16,7 0-1-16,-6 3 0 15,5-3 0-15,0 0 2 16,4 1-4-16,3-2 4 0,0-3-2 16,-1 1 0-16,4 0 0 15,2-2-2-15,-3 0 2 16,-1 0 0-16,1 0 2 16,0 0-1-16,3 0-1 15,-4 0 0-15,6 2 1 16,-3-1 0-16,1-1 2 0,2 2-2 15,-4-2 2-15,2 0 2 16,5 0-1-16,1 0 1 16,4 0-2-16,-3-5-2 15,3 0 1-15,-1 1-2 16,1-2 0-16,-1 1 3 16,1 2-3-16,-3-1 0 15,0-2 0-15,-2-1 0 0,2-1 0 16,-4-3 0-16,-2-2 0 15,7-1 0-15,-4-2 2 16,0 0-2-16,0-2 3 0,-2-1-1 16,3 1-1-16,-3-2 3 15,2-2 1-15,1 1 2 16,-9-2-2-16,1 2-4 16,-7 1 2-16,-5 0-3 15,-7-1 2-15,-4 7 1 0,0-3 0 16,-6 1-3-16,-4 4 2 15,-1 0-1-15,-4-1 1 16,-3 2-1-16,-3 3 2 16,-4 0-5-16,-3 1 2 15,-5 0 0-15,-4 2-1 16,-4-1 1-16,-5 3-1 16,-4 1-9-16,-8-2-18 0,-3 1 2 15,-2-2-17-15,-8 1-24 16,-3-2-7-16</inkml:trace>
  <inkml:trace contextRef="#ctx0" brushRef="#br0" timeOffset="83294.7835">19862 8401 168 0,'-12'0'122'16,"2"-2"-108"-16,3-3 21 15,2 1-14-15,1 3-2 0,4 1-8 16,0-2-4-16,0 2-7 16,0 0-3-16,0 0-2 15,9 0 2-15,1 0 3 16,5 0 4-16,4 0-4 15,5 0 3-15,3 0-4 0,0 0 5 16,2 0-4-16,1 0 2 16,3-4-2-16,-1 2 4 15,0 0-3-15,4 2 0 16,0 0 0-16,0 0-1 16,-2 2 0-16,-3 9 0 15,-5 3-2-15,-6 4 0 0,-5 4-2 16,-13 8-6-16,-2 4 2 15,-12 5 14-15,-9 11-5 16,-7 9 0-16,-8 9-6 16,-6 6-14-16,-2 7-65 15,-4-1-140-15</inkml:trace>
  <inkml:trace contextRef="#ctx0" brushRef="#br0" timeOffset="86529.0346">19748 7406 307 0,'0'1'53'16,"0"-1"-37"-16,0 0-7 0,-2 0 0 16,1 0 2-16,-1 0-4 15,2 0-3-15,0 4-6 16,0 5-4-16,0 2 3 0,0 10 4 15,0 4-1-15,0 7 0 16,-2 11-3-16,-5 7-4 16,-4 7 1-16,-1 11 4 15,-2 5 3-15,1 9-1 16,1 2 1-16,5 3 0 0,2 2-2 16,5 1 3-16,5-3-2 15,10-9-2-15,4 1 3 16,1-6-3-16,4-5 6 15,1-8-3-15,2-4-3 16,2-6 2-16,0-9-7 16,0-11-77-16,0-10-177 0</inkml:trace>
  <inkml:trace contextRef="#ctx0" brushRef="#br0" timeOffset="87154.0224">23566 7409 379 0,'-5'0'5'0,"3"-7"-1"0,0 6-2 16,2 1-2-16,0 0-1 15,-2 0 0-15,2 0 0 16,0 0-5-16,0 1 4 15,2 6 1-15,7 4-1 16,4 7 2-16,4 5 0 0,7 5 3 16,0 10-3-16,4 9 2 15,-5 3-2-15,-1 7 3 16,-7 7-5-16,-8 4-1 16,-7 2 4-16,-2 4-1 15,-15 1 2-15,-4-4-2 0,-7 0 2 16,-7 1-1-16,-6 1 0 15,-4-2-1-15,-5 4-10 16,1-3-24-16,1-6-31 16,2-11-145-16</inkml:trace>
  <inkml:trace contextRef="#ctx0" brushRef="#br0" timeOffset="93138.2444">9710 7140 371 0,'-21'-4'-28'15,"1"-1"33"-15,0-1 4 16,8 3-5-16,0 1 3 0,0 2-3 16,2 0-3-16,-1 0-1 15,-2 11 0-15,0 5-2 16,-6 4-1-16,-1 6-2 16,3 8-11-16,-5 2 5 15,0 5 5-15,-1 6-1 0,0 3 2 16,-3 5 5-16,1 3 1 15,-2 9 0-15,3-2 0 16,2 7-2-16,2-1 2 16,6 3 1-16,2-1-1 15,7 3 0-15,5 2-1 16,0 1 0-16,7 1 1 0,12 0-1 16,4-1-1-16,6-2 1 15,3-2 1-15,6-4-2 16,6-5-1-16,5 0 6 15,5-5-3-15,4-4 1 16,6-6-42-16,-1-11-39 0</inkml:trace>
  <inkml:trace contextRef="#ctx0" brushRef="#br0" timeOffset="93888.1915">13085 7379 381 0,'-11'-12'9'0,"2"-3"0"16,3 8 11-16,5 2-9 0,-1 3 2 15,2 2-9-15,0 0-8 16,9 5 1-16,7 8 4 15,8 6-2-15,5 10 3 16,8 5-3-16,1 7-3 16,-1 5-4-16,-3 4-1 15,-3 7-6-15,-9 2 0 0,-7 4-1 16,-5 7-2-16,-10 2 10 16,0 6 5-16,-10 1 1 15,-7 8 2-15,-7 5 1 16,-5 3-2-16,-3 5 2 15,-4 8-1-15,-1 4-1 0,-2 1 1 16,-3-3-76-16,-3-5-191 16</inkml:trace>
</inkml:ink>
</file>

<file path=ppt/ink/ink9.xml><?xml version="1.0" encoding="utf-8"?>
<inkml:ink xmlns:inkml="http://www.w3.org/2003/InkML">
  <inkml:definitions>
    <inkml:context xml:id="ctx0">
      <inkml:inkSource xml:id="inkSrc0">
        <inkml:traceFormat>
          <inkml:channel name="X" type="integer" max="32767" units="cm"/>
          <inkml:channel name="Y" type="integer" max="32767" units="cm"/>
          <inkml:channel name="F" type="integer" max="1023" units="deg"/>
          <inkml:channel name="T" type="integer" max="2.14748E9" units="dev"/>
        </inkml:traceFormat>
        <inkml:channelProperties>
          <inkml:channelProperty channel="X" name="resolution" value="1737.38074" units="1/cm"/>
          <inkml:channelProperty channel="Y" name="resolution" value="3068.07104" units="1/cm"/>
          <inkml:channelProperty channel="F" name="resolution" value="2.84167E-5" units="1/deg"/>
          <inkml:channelProperty channel="T" name="resolution" value="1" units="1/dev"/>
        </inkml:channelProperties>
      </inkml:inkSource>
      <inkml:timestamp xml:id="ts0" timeString="2019-03-08T06:21:21.707"/>
    </inkml:context>
    <inkml:brush xml:id="br0">
      <inkml:brushProperty name="width" value="0.05292" units="cm"/>
      <inkml:brushProperty name="height" value="0.05292" units="cm"/>
      <inkml:brushProperty name="color" value="#FF0000"/>
    </inkml:brush>
  </inkml:definitions>
  <inkml:trace contextRef="#ctx0" brushRef="#br0">6058 6462 179 0,'16'-10'12'0,"6"-1"0"15,7-2 4-15,3 2-3 16,2 3-5-16,7-1-4 16,-1 1-2-16,6 1 0 15,5 0-2-15,0 0 1 0,5 0-1 16,2-1 1-16,3 0-2 15,0 1 7-15,4 0-4 16,-4 0 1-16,0 1 5 16,-4 1-7-16,-3 1 4 15,-7 1-1-15,-2-3 0 16,-6 5-2-16,-5-1 0 16,-7 2-1-16,-1-2 0 0,-9 2-1 15,-4 0 0-15,-4 0 0 16,-6 0 0-16,-3 4-1 15,0 1-18-15,-10 0 8 16,-10 1 10-16,-6-3 2 0,-1 4 0 16,-7-3 0-16,-1-1-1 15,-5 3-1-15,1-2 2 16,-1-1-1-16,-3-1 1 16,2 1-1-16,-4 3 0 15,0-1 1-15,-2 2-2 16,1-1 3-16,2 2-2 0,0-1 0 15,6 3 0-15,0-2 0 16,4-1-1-16,3 1 1 16,7-3 1-16,2 0-1 15,6-1 0-15,3-2 0 0,8 1 2 16,2-3-2-16,3 0 6 16,10 0 15-16,12 0-15 15,9 2-5-15,4-2 0 16,1 0-50-16</inkml:trace>
  <inkml:trace contextRef="#ctx0" brushRef="#br0" timeOffset="1156.1539">3778 6353 166 0,'-10'0'34'15,"3"0"-8"-15,4 0-9 16,-2 0-3-16,3-1-1 16,0-1 12-16,0 0-8 0,2 0-1 15,0-1-5-15,0 3-10 16,0-4 0-16,0 0 2 16,2 1-3-16,5 1 0 15,4-3 1-15,5 1-2 16,6 3 2-16,2-3-1 15,7-2-2-15,-1 3 5 0,6-1-2 16,4 3-2-16,0-3 1 16,2 1 0-16,2-1 1 15,2 1-2-15,1-3 2 16,0 1-1-16,-4-2 1 0,-2 2 0 16,-2-1-1-16,-4-1 0 15,-7 0 1-15,-1 5-1 16,-3 0 3-16,-8 2-3 15,-3 5 2-15,-13 14-3 16,-4-6-61-16,-26 4-203 16</inkml:trace>
  <inkml:trace contextRef="#ctx0" brushRef="#br0" timeOffset="2953.3891">7501 6438 163 0,'-10'0'28'0,"5"0"-21"16,1 0-2-16,1 0 2 15,1 0 10-15,0 0-1 16,2-3-9-16,0 3 0 0,0-1 0 15,0 1-1-15,4-2-5 16,4 2 4-16,7-4-3 16,3 3-2-16,9-3 4 15,2-1-3-15,5 3-2 16,1-4 2-16,3 2-2 0,4 0 2 16,-3-2-1-16,5 2 0 15,-2 1 0-15,1-2 1 16,-3-1-1-16,-1 1 0 15,-3 3 0-15,-2-1 0 16,-3 1 0-16,-6 2 0 16,-3 0-1-16,-5 0-1 0,0 0 0 15,-10 4-3-15,-2 1-21 16,-5 2-16-16,0-1-32 16</inkml:trace>
  <inkml:trace contextRef="#ctx0" brushRef="#br0" timeOffset="3265.8293">7563 6489 53 0,'-13'0'23'0,"3"0"23"15,3-1-7-15,2-2 0 16,4 2 15-16,1 1-24 16,0-2-26-16,8 0 11 0,9-1-11 15,7-3 3-15,10-1-3 16,6-1-1-16,13 0 4 16,3-2-4-16,5-1 0 15,0 2-2-15,2 5 0 16,-1 0 1-16,5 4-4 0,-11 0 0 15,-6 0-55-15</inkml:trace>
  <inkml:trace contextRef="#ctx0" brushRef="#br0" timeOffset="5218.8445">8901 6350 256 0,'-4'2'37'16,"2"-2"-10"-16,1 0-8 15,-1 0-4-15,2 0-12 16,-2 5-10-16,2 2 0 16,0 4-8-16,0-2-40 0,0-1-20 15</inkml:trace>
  <inkml:trace contextRef="#ctx0" brushRef="#br0" timeOffset="6593.7271">9603 6521 156 0,'-5'0'18'0,"-1"-4"8"0,4 1-5 16,2 1-5-16,0 0 16 16,0 2 6-16,0-3-22 15,0 2-5-15,2-3-6 16,9-1-10-16,3 2 9 16,6-1-3-16,7 3-6 0,5-3 7 15,2 3 0-15,9-3-2 16,2 2 1-16,0-1-9 15,7 1 12-15,2 0-1 16,2-2-2-16,4 4-1 16,4-1 1-16,2-3-3 15,2 2 0-15,-1-2 1 0,1 0 0 16,1-4 0-16,-6 3 3 16,1 0-1-16,-3-2-2 15,-4 1 4-15,-1 1-1 16,-4 1-1-16,-6-1 1 0,-2 4 0 15,-7-2 2-15,-4 2 15 16,-3 1-11-16,-3 0-5 16,-1 0-4-16,-6 0-1 15,-5 0 5-15,2 4-2 16,-3 2-2-16,-5 0-15 16,-8 3-30-16,-1-8-49 0</inkml:trace>
  <inkml:trace contextRef="#ctx0" brushRef="#br0" timeOffset="8359.213">12467 6389 118 0,'-27'-7'7'0,"-2"0"-4"15,0 2-1-15,-3-3 0 0,0 3-2 16,1 0 1-16,-1-1 2 15,3-1 9-15,1 2 10 16,4-1-9-16,3 3-6 16,3-1-5-16,1 3-2 15,7-1 2-15,-1-2-2 16,3 2 2-16,-2 2 0 0,3-2 1 16,-2 2 1-16,0 0 0 15,0 0 1-15,2 0-3 16,2 0 0-16,3 0-1 0,0 4-5 15,2 0 4-15,0-1 1 16,0 4 4-16,7-1 3 16,2 1-5-16,6-2 7 15,-1 2-4-15,6 2 0 16,4-1-2-16,9 0-1 16,1 2 0-16,6 0 0 0,6-1-2 15,6 0 1-15,2 2-1 16,2-3-1-16,7 3 2 15,3-4-2-15,4 2 0 16,6 0 1-16,4 0-1 16,3-1 0-16,3-2 0 15,4 2 0-15,0-4-1 0,2-1 2 16,-2-2 0-16,6-1-5 16,-2 0 22-16,1 0-8 15,2 0-4-15,-7 0 1 16,1 0 0-16,-3 0 0 0,-1-1-1 15,-4-1 0-15,-1-2 1 16,-4 1 2-16,1-3 0 16,-5 2-6-16,0-1 2 15,-6 2-1-15,-5 1-3 16,-4 2 0-16,-5 0 1 0,-8 0-2 16,0 5-1-16,-14 0-62 15,-9-1-86-15</inkml:trace>
  <inkml:trace contextRef="#ctx0" brushRef="#br0" timeOffset="9234.1626">16745 6572 200 0,'20'0'34'15,"6"-4"-24"-15,3 0 1 16,6 0-2-16,6 3-2 0,5-1-4 16,4 1 0-16,2 1-2 15,5-3 0-15,4 2-1 16,7-2 3-16,3 0-4 16,4 1 2-16,6-2-7 15,4 3 7-15,0-3-1 0,7 1-7 16,6-2 5-16,-1 0 2 15,5 0-6-15,9 2 8 16,5-1-8-16,5 0 6 16,6 1-8-16,5 2 1 15,2-1 4-15,0-1 4 16,-2 2-4-16,1-1-32 0,-6 0 41 16,2-1-5-16,-5 2 8 15,2-2 9-15,-6 0-15 16,1-1 7-16,-3 3-6 15,-3-1 10-15,-1-2-1 0,-7-1 3 16,-1 3-1-16,-3-2-8 16,-3 3-5-16,-5-1 7 15,-3 2-7-15,-8 0-2 16,-1 0 0-16,-6 2 0 16,-7 3-26-16,-7 2-20 0,-11-5-165 15</inkml:trace>
  <inkml:trace contextRef="#ctx0" brushRef="#br0" timeOffset="17827.5808">3736 7491 86 0,'3'0'221'0,"-1"-3"-204"16,4-4-2-16,3 0-4 0,3 1-5 15,3-1-2-15,3 2-1 16,3 1-3-16,3 1 0 16,3-1-2-16,0 2 4 15,4 0-2-15,1-1-2 16,4 1 2-16,1 0 0 0,2-1-2 15,5 1 4-15,0-2-3 16,2 1 2-16,2-1-1 16,1 0 0-16,-1 1 0 15,2 1 0-15,1-1 0 16,4 1 2-16,-1 0-2 0,4 1 1 16,-1-1 0-16,2 2 0 15,1-2 1-15,-3 2 2 16,3 0-2-16,-2 0 1 15,1 0 1-15,1 0-1 16,-1 0-3-16,0 0 1 0,2 0 1 16,1 4 0-16,2-3-1 15,1 3 0-15,4-1 0 16,-1 1-1-16,3-3 1 16,-1 2-1-16,2-3 1 15,5 0 1-15,1 0-2 0,-3 0 1 16,4-6 1-16,0-1 0 15,0 2-1-15,1-3 0 16,-4 1-1-16,1 0 0 16,1 0 0-16,1 0 0 15,0 0 0-15,0 0 1 0,3-1-1 16,-1 3 0-16,2-2 0 16,-3 2 0-16,3-1 0 15,0 3 1-15,1-5-2 16,-1 3 2-16,3 2-1 15,0-5 0-15,3 5 1 16,-4-2-2-16,1 1 1 0,2-1 1 16,2 1-1-16,2 2 0 15,0-1 0-15,-1 1 0 16,1 0 0-16,3 2 1 16,-5-2-1-16,-2 0 0 15,-3 2 0-15,2-1 1 0,-1 1-2 16,-1-2 1-16,-1 2 1 15,-2 0-1-15,1 0 0 16,-3 0 0-16,2 0 0 16,-5 0 0-16,0 3 0 15,-1 3 0-15,-1 1-1 0,-4 0 2 16,5 2 0-16,-4-2-2 16,-1-1 0-16,-2-3 2 15,-4 1-1-15,-2-4 0 16,-6 1 0-16,-1 1 1 15,-4 0-1-15,-4 2 0 0,-7-1 1 16,-1 1-2-16,-5 1 1 16,-9 4 0-16,-4 2 0 15,-6 1-1-15,-7 4-50 16,-9-1-22-16,-2-3-162 16</inkml:trace>
  <inkml:trace contextRef="#ctx0" brushRef="#br0" timeOffset="19686.8298">3135 8563 201 0,'-2'0'23'0,"2"0"-10"15,-2 0 1-15,2 0-3 16,0 0-3-16,0 0 5 0,0 0-19 16,6 0 1-16,6-3 14 15,3-1-7-15,6 1 1 16,2-4 2-16,8-1 1 16,1-1-3-16,5-1 1 0,4 1 3 15,-2-4-3-15,2 1-2 16,-3 1-1-16,-2-2 0 15,-2 1 0-15,-7 2-1 16,-1-2 1-16,-6 2 2 16,-3 2-3-16,-5 2 2 15,0 0-1-15,-5 3 2 0,-4 1-3 16,0 0 1-16,-3 2-1 16,0 0 0-16,0 0-3 15,-6 0 1-15,-9 0 3 16,-3 0-8-16,-5 6 3 15,-8 1 2-15,-1 2 1 16,-6 3 1-16,-4-1-1 0,0 1 0 16,-1 0 2-16,3 0-1 15,6-4 0-15,7 0 1 16,6-1 0-16,4-2-1 16,3-1 0-16,3-1 1 0,6-1-2 15,1 0 1-15,1-2 2 16,3 0-3-16,7 0-1 15,8-9-4-15,4 0 8 16,8-4-6-16,5-1 5 16,2-2 3-16,0 4-5 0,-5-1 3 15,-2 1-2-15,-9 4 0 16,-6 3 0-16,-5 5 2 16,-7 0-2-16,-5 13 2 15,-17 6 0-15,-12 8 4 16,-12 7-2-16,-10 7-1 15,-10 5-3-15,-4 6 0 0,-2 0 2 16,6 0-2-16,8-8-1 16,13-3-10-16,13-12-58 15,17-11-27-15</inkml:trace>
  <inkml:trace contextRef="#ctx0" brushRef="#br0" timeOffset="21374.3171">10698 8574 132 0,'10'0'72'0,"2"0"-52"0,4 0-8 16,7-3 3-16,2-1-2 16,1 0-3-16,1 1-2 15,-2-1-3-15,-2 2 3 16,-3 1-1-16,0-1 0 16,-6 0-2-16,1 2-3 15,-5 0-1-15,-3-2 1 0,0 2-1 16,-3 0 0-16,0 0 3 15,-2 0-1-15,-1 0 2 16,-1-1 5-16,0 1-2 16,0 0-1-16,0 0-2 15,-7 0-2-15,-8 0 3 0,-6 5-8 16,-5 4 6-16,-8 0-2 16,0-1-2-16,-2 3 2 15,8-3-1-15,7-1-1 16,2-4 1-16,7 1-2 15,4-1 1-15,7 1-2 16,-1-4-2-16,2 3-3 0,0-3-10 16,0 0 6-16,5 0 8 15,5 0 4-15,0 2-1 16,1 0 2-16,0 0-2 16,-2 3-4-16,-2 4-15 15,-6 2 1-15,-1 3-22 0,-3 2-26 16,-13 4-40-16</inkml:trace>
  <inkml:trace contextRef="#ctx0" brushRef="#br0" timeOffset="22639.8616">10804 7402 275 0,'0'-5'10'0,"0"-1"5"0,-1 5-4 16,-1 1-4-16,-3 0-5 15,-3 0 1-15,-3 7-3 16,1 3 1-16,-5 5-2 16,-1 2 1-16,0 5 0 0,0 3 0 15,-1 5 0-15,2 5 0 16,0 3-2-16,3 5 1 15,-3 2 1-15,4 9 0 16,3 1-1-16,-2 5 0 16,5 6 0-16,-2 4 0 15,5 1 0-15,0 4 2 0,2 0-1 16,0-1-1-16,0 2 1 16,11-2-1-16,-1 2 1 15,9-2-1-15,6 3-1 16,5-2 1-16,6 2-18 15,10-2-4-15,7-4-54 0</inkml:trace>
  <inkml:trace contextRef="#ctx0" brushRef="#br0" timeOffset="23608.5104">26504 7664 409 0,'-13'-30'4'0,"1"0"-2"16,0 1-2-16,2 3 3 15,0-1-3-15,0 6 0 16,-2-1 1-16,3 0-1 0,-2 3-1 15,0 3 3-15,3 1-2 16,1 3 0-16,-1 3-1 16,4 5 0-16,1 1 2 15,3 3-7-15,0 0-11 0,0 2-3 16,5 12 16-16,10 8 2 16,4 8 1-16,10 9-2 15,8 11 7-15,5 3-9 16,3 8 9-16,0 3-4 15,-7 0 3-15,-6 1-3 16,-7-5 0-16,-9 5 2 16,-7-5-1-16,-9 1-1 0,-3 0-2 15,-17 4 2-15,-12-1 1 16,-12 10 1-16,-11 2-3 16,-14 5-11-16,-11-1-63 15,-8-5-122-15</inkml:trace>
  <inkml:trace contextRef="#ctx0" brushRef="#br0" timeOffset="25046.0218">10664 8503 149 0,'-9'0'35'0,"0"0"-31"16,1 0 4-16,2 0 1 16,-1 0 2-16,3 0-4 15,1 0 5-15,-3 0-3 0,0 0-3 16,3 0-2-16,-1 0-3 16,1 0-1-16,1 0 1 15,0 0-1-15,2 0 1 16,0 0-2-16,0 3 9 15,11-1-8-15,0 0 7 16,5-1-1-16,2 3-2 0,1-4-1 16,5 0-1-16,-4 0-1 15,1 0 1-15,1 0-1 16,0 0 2-16,-1 0-4 16,-2 0 2-16,2 0 1 15,-1 0 0-15,-3 0 0 0,0-2 1 16,0 2-1-16,0 0-1 15,-2 0 0-15,4 0 0 16,-4 2 2-16,2 4-8 16,-3 0-29-16,-4 4-76 15</inkml:trace>
  <inkml:trace contextRef="#ctx0" brushRef="#br0" timeOffset="26327.1983">12308 8481 150 0,'-7'0'7'0,"4"0"2"15,-1 0 0-15,-1-2 1 16,-2-3-5-16,0 2-4 16,1-5 10-16,1-1 5 15,1 1 8-15,-1-1-2 0,3-2 13 16,2 2-13-16,0-2 1 15,0 2-14-15,4 1-12 16,8-2 4-16,1 5-3 16,6 0 0-16,5 0 3 15,1 5 0-15,6 0 0 0,1 0 0 16,7 0-2-16,3 3 2 16,4 4-2-16,5 0 1 15,1 1 0-15,5-1 0 16,9-2-11-16,0 0 13 15,2-2 0-15,3 2 0 16,4-2-2-16,-4 1 0 0,2-1 3 16,-4 0-3-16,-4 1 0 15,-10 4 0-15,-10-7-48 16,-18-1-140-16</inkml:trace>
  <inkml:trace contextRef="#ctx0" brushRef="#br0" timeOffset="27702.0808">15070 8461 234 0,'-15'0'4'0,"3"-7"3"0,2 4 6 16,1-1 1-16,4 3 7 15,1-1 1-15,2 0-11 16,0 2-7-16,2 0-3 16,0 0-2-16,0 0-9 15,2 0 4-15,9 0 8 0,1 2 0 16,7 0-2-16,0 1 0 15,6-1-1-15,4-2 11 16,3 0-2-16,8 0 2 16,3 0-2-16,8 0 8 15,5 0-10-15,5 0 0 0,2 0 2 16,8 0-6-16,0 0 3 16,1 0 0-16,7 0-3 15,-2 0-1-15,4 0-1 16,6 0 1-16,-1 0 0 15,2 0-1-15,6 0 1 0,-3-2-2 16,1 2 2-16,-1 0 0 16,-3 0-4-16,-2 0-3 15,-5 0-12-15,-4 0-5 16,-1 2 14-16,-5-2 6 16,1 0 4-16,-1 0-2 15,0 0 2-15,1 0-1 0,2 0 1 16,-3-4 0-16,-4-1 0 15,-3 3 0-15,-5 1 2 16,-4-1 0-16,-8 2-1 16,-8 0-1-16,-5 0 2 0,-4 3 0 15,-2 4-5-15,-9 0-8 16,-6-3-62-16,-8-4-170 16</inkml:trace>
  <inkml:trace contextRef="#ctx0" brushRef="#br0" timeOffset="29217.5963">20115 8576 323 0,'-2'-9'9'16,"-2"-2"12"-16,3-1-9 0,1 3 5 16,0 1-6-16,0 2 3 15,0-4-8-15,0 7 0 16,0-2-1-16,1-1-4 16,3 5-3-16,3-3 0 15,3 4 2-15,2 0 0 16,2 0-1-16,4 0-1 0,7 0 2 15,2 2 0-15,6 1 0 16,2 3 0-16,6-3 0 16,5 1-2-16,2-3 2 15,6 3-4-15,5-2 3 16,0-2-3-16,6 2 6 16,1-2-1-16,4 0 1 0,4 0-2 15,1 2-2-15,5-1 3 16,4 1 1-16,6 0-2 15,-3-1 0-15,5 3 0 16,3-2 0-16,3-2-1 0,2 2-2 16,-1-2 4-16,3 0 0 15,3 0-16-15,-2 2 26 16,2-2-9-16,1 0-2 16,-1 0 0-16,3 0-2 15,0 1 2-15,2-1 0 0,-3 0 0 16,3 0 0-16,-5 0 0 15,3 0 0-15,0 0 0 16,2 0-4-16,-5-1 5 16,2 1 1-16,-3 0-2 15,0 0 0-15,-3 0 0 16,-1 0 0-16,3 0 0 0,1-2 0 16,-2 0 1-16,-2-2-1 15,1 1-1-15,-2 1 1 16,-6-1 1-16,-1-1-1 15,-6 2 0-15,1-2 1 0,-9 3-1 16,-2-1 0-16,-5 2-1 16,-8-2 1-16,-2 2 0 15,-7 0 0-15,-4 0 0 16,-1 4-6-16,-10 7-35 16,-8-1-33-16,-11-1-30 0</inkml:trace>
  <inkml:trace contextRef="#ctx0" brushRef="#br0" timeOffset="40857.6908">10526 8676 286 0,'-13'0'-33'0,"2"0"50"0,3-2 8 16,3-2-16-16,0 3-2 15,3 1-1-15,1 0 0 16,1 0-5-16,0-2-8 16,1 2-3-16,9 0 9 15,0-2 4-15,11-2-2 0,-1 1-4 16,6-1-3-16,4-1 3 15,4-1 2-15,5 3-21 16,-2-2 14-16,4-1 3 16,6 3 3-16,5-3 4 15,-2 1-2-15,10 0-1 16,1-2 4-16,5 0-5 0,4 1 4 16,1-1-2-16,5 0 0 15,5 2 0-15,3-3-2 16,6 1-4-16,-2 0 5 15,4-2 2-15,6 2-1 16,4-2-1-16,-2 0 1 0,5 2 0 16,2-2 0-16,0 2 0 15,0 2 1-15,0-1-1 16,-1 2 0-16,-2 1 2 16,0 0 0-16,-1 1-1 15,-3 0 2-15,2-2 1 16,0 0-2-16,-6 3 1 0,5-4-3 15,-4 1 2-15,-1 1-2 16,-1 1 1-16,-5 0 0 16,-5 2-2-16,-4 0 2 15,-9 0-1-15,-4 0 1 0,-7 2-2 16,-7 5 0-16,-5 0 0 16,-8 0 1-16,-4 0-43 15,-10-5-61-15</inkml:trace>
  <inkml:trace contextRef="#ctx0" brushRef="#br0" timeOffset="42654.4234">10974 8572 184 0,'8'0'37'0,"-2"0"-32"15,2 0-3-15,3-1-1 16,2-1 1-16,1 2-1 15,1 0 1-15,2 0-1 16,3 0 0-16,2 0-2 0,2 0 3 16,5 0-1-16,2 0 1 15,4 2-2-15,-1 1 0 16,5-1 0-16,2 1 0 16,2-1 1-16,2 0-1 0,6 2 1 15,2-4-2-15,3 0 2 16,3 0 0-16,0 0-2 15,6 0 1-15,-1 0 2 16,1 0-4-16,4 1 4 16,1-1-2-16,1 2-1 15,3-2 4-15,1 3-5 0,1-3 9 16,-1 4-7-16,6-2 2 16,-2 0-4-16,4 0 1 15,1-1 4-15,0-1-5 16,3 2 4-16,2 0-2 15,0-2 1-15,0 2-1 16,1-1-3-16,0 1 5 0,3 0-1 16,-3 0-1-16,5 1 0 15,2 3-1-15,-2-1-1 16,4-1 5-16,-1 1-3 16,5-2 1-16,-2 3-1 0,3-1 1 15,2 2 0-15,0-3 0 16,2 1 1-16,1 1 2 15,4-1-4-15,1 2 1 16,2-2 1-16,2-1-1 16,4 2 0-16,-1-1 0 0,1-2 0 15,2 3 1-15,1-3-1 16,1 1 0-16,3-2-1 16,1-1 2-16,-1 1-2 15,2-2 1-15,-2 0 0 16,-1 0 1-16,3 0 1 15,0 0 1-15,-2-2 1 0,-1-1 7 16,-4 1 1-16,-1-1-10 16,-4-1-4-16,-2 0 8 15,-5 1-4-15,-1 1-3 16,-5-1 1-16,-4-3-2 0,-5 4 2 16,-7-1 0-16,-6-1-1 15,-7 1 1-15,-3 3-2 16,-9 0 0-16,-8 0 2 15,-5 7-1-15,-12 4-2 16,-8-1-70-16,-13-3-37 16</inkml:trace>
</inkml:ink>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Master" Target="../slideMasters/slideMaster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9.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pic>
        <p:nvPicPr>
          <p:cNvPr id="7" name="Picture 6"/>
          <p:cNvPicPr>
            <a:picLocks noChangeAspect="1"/>
          </p:cNvPicPr>
          <p:nvPr userDrawn="1"/>
        </p:nvPicPr>
        <p:blipFill rotWithShape="1">
          <a:blip r:embed="rId2">
            <a:grayscl/>
            <a:extLst>
              <a:ext uri="{28A0092B-C50C-407E-A947-70E740481C1C}">
                <a14:useLocalDpi xmlns:a14="http://schemas.microsoft.com/office/drawing/2010/main" val="0"/>
              </a:ext>
            </a:extLst>
          </a:blip>
          <a:srcRect t="3186" b="1180"/>
          <a:stretch/>
        </p:blipFill>
        <p:spPr>
          <a:xfrm>
            <a:off x="1" y="0"/>
            <a:ext cx="12192000" cy="6858000"/>
          </a:xfrm>
          <a:prstGeom prst="rect">
            <a:avLst/>
          </a:prstGeom>
          <a:ln>
            <a:noFill/>
          </a:ln>
        </p:spPr>
        <p:style>
          <a:lnRef idx="2">
            <a:schemeClr val="dk1"/>
          </a:lnRef>
          <a:fillRef idx="1">
            <a:schemeClr val="lt1"/>
          </a:fillRef>
          <a:effectRef idx="0">
            <a:schemeClr val="dk1"/>
          </a:effectRef>
          <a:fontRef idx="minor">
            <a:schemeClr val="dk1"/>
          </a:fontRef>
        </p:style>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0"/>
            <a:ext cx="9144441" cy="6858331"/>
          </a:xfrm>
          <a:prstGeom prst="rect">
            <a:avLst/>
          </a:prstGeom>
          <a:noFill/>
          <a:ln>
            <a:noFill/>
          </a:ln>
        </p:spPr>
      </p:pic>
      <p:pic>
        <p:nvPicPr>
          <p:cNvPr id="9" name="Picture 8"/>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2514600" y="2550646"/>
            <a:ext cx="9680189" cy="1792754"/>
          </a:xfrm>
          <a:prstGeom prst="rect">
            <a:avLst/>
          </a:prstGeom>
        </p:spPr>
      </p:pic>
      <p:pic>
        <p:nvPicPr>
          <p:cNvPr id="10" name="Picture 9"/>
          <p:cNvPicPr>
            <a:picLocks noChangeAspect="1"/>
          </p:cNvPicPr>
          <p:nvPr userDrawn="1"/>
        </p:nvPicPr>
        <p:blipFill>
          <a:blip r:embed="rId5" cstate="print">
            <a:extLst>
              <a:ext uri="{28A0092B-C50C-407E-A947-70E740481C1C}">
                <a14:useLocalDpi xmlns:a14="http://schemas.microsoft.com/office/drawing/2010/main" val="0"/>
              </a:ext>
            </a:extLst>
          </a:blip>
          <a:stretch>
            <a:fillRect/>
          </a:stretch>
        </p:blipFill>
        <p:spPr>
          <a:xfrm>
            <a:off x="-4" y="-447353"/>
            <a:ext cx="10744203" cy="8058153"/>
          </a:xfrm>
          <a:prstGeom prst="rect">
            <a:avLst/>
          </a:prstGeom>
          <a:noFill/>
          <a:ln>
            <a:noFill/>
          </a:ln>
        </p:spPr>
      </p:pic>
      <p:sp>
        <p:nvSpPr>
          <p:cNvPr id="2" name="Title 1"/>
          <p:cNvSpPr>
            <a:spLocks noGrp="1"/>
          </p:cNvSpPr>
          <p:nvPr>
            <p:ph type="ctrTitle" hasCustomPrompt="1"/>
          </p:nvPr>
        </p:nvSpPr>
        <p:spPr>
          <a:xfrm>
            <a:off x="4572000" y="2549769"/>
            <a:ext cx="7330831" cy="1600725"/>
          </a:xfrm>
        </p:spPr>
        <p:txBody>
          <a:bodyPr anchor="ctr">
            <a:normAutofit/>
          </a:bodyPr>
          <a:lstStyle>
            <a:lvl1pPr algn="r">
              <a:defRPr sz="3200" b="1">
                <a:solidFill>
                  <a:schemeClr val="bg1"/>
                </a:solidFill>
                <a:latin typeface="Helvetica" panose="020B0604020202030204" pitchFamily="34" charset="0"/>
              </a:defRPr>
            </a:lvl1pPr>
          </a:lstStyle>
          <a:p>
            <a:r>
              <a:rPr lang="en-US" dirty="0"/>
              <a:t>Click to edit Course title</a:t>
            </a:r>
          </a:p>
        </p:txBody>
      </p:sp>
      <p:sp>
        <p:nvSpPr>
          <p:cNvPr id="3" name="Subtitle 2"/>
          <p:cNvSpPr>
            <a:spLocks noGrp="1"/>
          </p:cNvSpPr>
          <p:nvPr>
            <p:ph type="subTitle" idx="1" hasCustomPrompt="1"/>
          </p:nvPr>
        </p:nvSpPr>
        <p:spPr>
          <a:xfrm>
            <a:off x="5908431" y="4452630"/>
            <a:ext cx="5994400" cy="343327"/>
          </a:xfrm>
        </p:spPr>
        <p:txBody>
          <a:bodyPr anchor="ctr">
            <a:normAutofit/>
          </a:bodyPr>
          <a:lstStyle>
            <a:lvl1pPr marL="0" indent="0" algn="r">
              <a:buNone/>
              <a:defRPr sz="1700" b="1">
                <a:solidFill>
                  <a:srgbClr val="1C1573"/>
                </a:solidFill>
                <a:latin typeface="Helvetica" panose="020B0604020202030204" pitchFamily="34"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SME’s name</a:t>
            </a:r>
          </a:p>
        </p:txBody>
      </p:sp>
      <p:pic>
        <p:nvPicPr>
          <p:cNvPr id="11" name="Picture 10"/>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8523299" y="896875"/>
            <a:ext cx="3096631" cy="1084325"/>
          </a:xfrm>
          <a:prstGeom prst="rect">
            <a:avLst/>
          </a:prstGeom>
          <a:noFill/>
          <a:ln>
            <a:noFill/>
          </a:ln>
        </p:spPr>
      </p:pic>
      <p:pic>
        <p:nvPicPr>
          <p:cNvPr id="12" name="Picture 11"/>
          <p:cNvPicPr>
            <a:picLocks noChangeAspect="1"/>
          </p:cNvPicPr>
          <p:nvPr userDrawn="1"/>
        </p:nvPicPr>
        <p:blipFill>
          <a:blip r:embed="rId7" cstate="print">
            <a:extLst>
              <a:ext uri="{28A0092B-C50C-407E-A947-70E740481C1C}">
                <a14:useLocalDpi xmlns:a14="http://schemas.microsoft.com/office/drawing/2010/main" val="0"/>
              </a:ext>
            </a:extLst>
          </a:blip>
          <a:stretch>
            <a:fillRect/>
          </a:stretch>
        </p:blipFill>
        <p:spPr>
          <a:xfrm>
            <a:off x="6778116" y="4800600"/>
            <a:ext cx="5124715" cy="21336"/>
          </a:xfrm>
          <a:prstGeom prst="rect">
            <a:avLst/>
          </a:prstGeom>
        </p:spPr>
      </p:pic>
      <p:sp>
        <p:nvSpPr>
          <p:cNvPr id="22" name="Text Placeholder 21"/>
          <p:cNvSpPr>
            <a:spLocks noGrp="1"/>
          </p:cNvSpPr>
          <p:nvPr>
            <p:ph type="body" sz="quarter" idx="14"/>
          </p:nvPr>
        </p:nvSpPr>
        <p:spPr>
          <a:xfrm>
            <a:off x="5189412" y="4826977"/>
            <a:ext cx="6713419" cy="1108563"/>
          </a:xfrm>
        </p:spPr>
        <p:txBody>
          <a:bodyPr>
            <a:normAutofit/>
          </a:bodyPr>
          <a:lstStyle>
            <a:lvl1pPr marL="0" indent="0" algn="r">
              <a:spcBef>
                <a:spcPts val="0"/>
              </a:spcBef>
              <a:buNone/>
              <a:defRPr sz="1700">
                <a:solidFill>
                  <a:srgbClr val="1C1573"/>
                </a:solidFill>
                <a:latin typeface="Helvetica" panose="020B0604020202030204" pitchFamily="34" charset="0"/>
              </a:defRPr>
            </a:lvl1pPr>
          </a:lstStyle>
          <a:p>
            <a:pPr lvl="0"/>
            <a:r>
              <a:rPr lang="en-US" dirty="0"/>
              <a:t>Click to edit </a:t>
            </a:r>
          </a:p>
          <a:p>
            <a:pPr lvl="0"/>
            <a:r>
              <a:rPr lang="en-US" dirty="0"/>
              <a:t>text</a:t>
            </a:r>
          </a:p>
        </p:txBody>
      </p:sp>
    </p:spTree>
    <p:extLst>
      <p:ext uri="{BB962C8B-B14F-4D97-AF65-F5344CB8AC3E}">
        <p14:creationId xmlns:p14="http://schemas.microsoft.com/office/powerpoint/2010/main" val="1661812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1200"/>
                                        <p:tgtEl>
                                          <p:spTgt spid="8"/>
                                        </p:tgtEl>
                                      </p:cBhvr>
                                    </p:animEffect>
                                  </p:childTnLst>
                                </p:cTn>
                              </p:par>
                            </p:childTnLst>
                          </p:cTn>
                        </p:par>
                        <p:par>
                          <p:cTn id="8" fill="hold">
                            <p:stCondLst>
                              <p:cond delay="1200"/>
                            </p:stCondLst>
                            <p:childTnLst>
                              <p:par>
                                <p:cTn id="9" presetID="20" presetClass="entr" presetSubtype="0" fill="hold" nodeType="after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wedge">
                                      <p:cBhvr>
                                        <p:cTn id="11" dur="1300"/>
                                        <p:tgtEl>
                                          <p:spTgt spid="10"/>
                                        </p:tgtEl>
                                      </p:cBhvr>
                                    </p:animEffect>
                                  </p:childTnLst>
                                </p:cTn>
                              </p:par>
                            </p:childTnLst>
                          </p:cTn>
                        </p:par>
                        <p:par>
                          <p:cTn id="12" fill="hold">
                            <p:stCondLst>
                              <p:cond delay="2500"/>
                            </p:stCondLst>
                            <p:childTnLst>
                              <p:par>
                                <p:cTn id="13" presetID="10" presetClass="entr" presetSubtype="0" fill="hold" nodeType="after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childTnLst>
                          </p:cTn>
                        </p:par>
                        <p:par>
                          <p:cTn id="16" fill="hold">
                            <p:stCondLst>
                              <p:cond delay="3000"/>
                            </p:stCondLst>
                            <p:childTnLst>
                              <p:par>
                                <p:cTn id="17" presetID="22" presetClass="entr" presetSubtype="8" fill="hold" nodeType="after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wipe(left)">
                                      <p:cBhvr>
                                        <p:cTn id="19" dur="500"/>
                                        <p:tgtEl>
                                          <p:spTgt spid="9"/>
                                        </p:tgtEl>
                                      </p:cBhvr>
                                    </p:animEffect>
                                  </p:childTnLst>
                                </p:cTn>
                              </p:par>
                            </p:childTnLst>
                          </p:cTn>
                        </p:par>
                        <p:par>
                          <p:cTn id="20" fill="hold">
                            <p:stCondLst>
                              <p:cond delay="3500"/>
                            </p:stCondLst>
                            <p:childTnLst>
                              <p:par>
                                <p:cTn id="21" presetID="10" presetClass="entr" presetSubtype="0" fill="hold" nodeType="afterEffect">
                                  <p:stCondLst>
                                    <p:cond delay="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500"/>
                                        <p:tgtEl>
                                          <p:spTgt spid="1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
                                        </p:tgtEl>
                                        <p:attrNameLst>
                                          <p:attrName>style.visibility</p:attrName>
                                        </p:attrNameLst>
                                      </p:cBhvr>
                                      <p:to>
                                        <p:strVal val="visible"/>
                                      </p:to>
                                    </p:set>
                                    <p:animEffect transition="in" filter="fade">
                                      <p:cBhvr>
                                        <p:cTn id="26" dur="500"/>
                                        <p:tgtEl>
                                          <p:spTgt spid="2"/>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
                                            <p:txEl>
                                              <p:pRg st="0" end="0"/>
                                            </p:txEl>
                                          </p:spTgt>
                                        </p:tgtEl>
                                        <p:attrNameLst>
                                          <p:attrName>style.visibility</p:attrName>
                                        </p:attrNameLst>
                                      </p:cBhvr>
                                      <p:to>
                                        <p:strVal val="visible"/>
                                      </p:to>
                                    </p:set>
                                    <p:animEffect transition="in" filter="fade">
                                      <p:cBhvr>
                                        <p:cTn id="29" dur="500"/>
                                        <p:tgtEl>
                                          <p:spTgt spid="3">
                                            <p:txEl>
                                              <p:pRg st="0" end="0"/>
                                            </p:txEl>
                                          </p:spTgt>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2">
                                            <p:txEl>
                                              <p:pRg st="0" end="0"/>
                                            </p:txEl>
                                          </p:spTgt>
                                        </p:tgtEl>
                                        <p:attrNameLst>
                                          <p:attrName>style.visibility</p:attrName>
                                        </p:attrNameLst>
                                      </p:cBhvr>
                                      <p:to>
                                        <p:strVal val="visible"/>
                                      </p:to>
                                    </p:set>
                                    <p:animEffect transition="in" filter="fade">
                                      <p:cBhvr>
                                        <p:cTn id="32" dur="500"/>
                                        <p:tgtEl>
                                          <p:spTgt spid="22">
                                            <p:txEl>
                                              <p:pRg st="0" end="0"/>
                                            </p:txEl>
                                          </p:spTgt>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2">
                                            <p:txEl>
                                              <p:pRg st="1" end="1"/>
                                            </p:txEl>
                                          </p:spTgt>
                                        </p:tgtEl>
                                        <p:attrNameLst>
                                          <p:attrName>style.visibility</p:attrName>
                                        </p:attrNameLst>
                                      </p:cBhvr>
                                      <p:to>
                                        <p:strVal val="visible"/>
                                      </p:to>
                                    </p:set>
                                    <p:animEffect transition="in" filter="fade">
                                      <p:cBhvr>
                                        <p:cTn id="35" dur="500"/>
                                        <p:tgtEl>
                                          <p:spTgt spid="22">
                                            <p:txEl>
                                              <p:pRg st="1" end="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tmplLst>
          <p:tmpl lvl="1">
            <p:tnLst>
              <p:par>
                <p:cTn presetID="10" presetClass="entr" presetSubtype="0" fill="hold" nodeType="withEffect">
                  <p:stCondLst>
                    <p:cond delay="0"/>
                  </p:stCondLst>
                  <p:childTnLst>
                    <p:set>
                      <p:cBhvr>
                        <p:cTn dur="1" fill="hold">
                          <p:stCondLst>
                            <p:cond delay="0"/>
                          </p:stCondLst>
                        </p:cTn>
                        <p:tgtEl>
                          <p:spTgt spid="3"/>
                        </p:tgtEl>
                        <p:attrNameLst>
                          <p:attrName>style.visibility</p:attrName>
                        </p:attrNameLst>
                      </p:cBhvr>
                      <p:to>
                        <p:strVal val="visible"/>
                      </p:to>
                    </p:set>
                    <p:animEffect transition="in" filter="fade">
                      <p:cBhvr>
                        <p:cTn dur="500"/>
                        <p:tgtEl>
                          <p:spTgt spid="3"/>
                        </p:tgtEl>
                      </p:cBhvr>
                    </p:animEffect>
                  </p:childTnLst>
                </p:cTn>
              </p:par>
            </p:tnLst>
          </p:tmpl>
        </p:tmplLst>
      </p:bldP>
      <p:bldP spid="22" grpId="0" build="p">
        <p:tmplLst>
          <p:tmpl lvl="1">
            <p:tnLst>
              <p:par>
                <p:cTn presetID="10" presetClass="entr" presetSubtype="0" fill="hold" nodeType="withEffect">
                  <p:stCondLst>
                    <p:cond delay="0"/>
                  </p:stCondLst>
                  <p:childTnLst>
                    <p:set>
                      <p:cBhvr>
                        <p:cTn dur="1" fill="hold">
                          <p:stCondLst>
                            <p:cond delay="0"/>
                          </p:stCondLst>
                        </p:cTn>
                        <p:tgtEl>
                          <p:spTgt spid="22"/>
                        </p:tgtEl>
                        <p:attrNameLst>
                          <p:attrName>style.visibility</p:attrName>
                        </p:attrNameLst>
                      </p:cBhvr>
                      <p:to>
                        <p:strVal val="visible"/>
                      </p:to>
                    </p:set>
                    <p:animEffect transition="in" filter="fade">
                      <p:cBhvr>
                        <p:cTn dur="500"/>
                        <p:tgtEl>
                          <p:spTgt spid="22"/>
                        </p:tgtEl>
                      </p:cBhvr>
                    </p:animEffect>
                  </p:childTnLst>
                </p:cTn>
              </p:par>
            </p:tnLst>
          </p:tmpl>
        </p:tmplLst>
      </p:bldP>
    </p:bld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6" name="Picture 5"/>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743335" y="2482116"/>
            <a:ext cx="8848465" cy="2130566"/>
          </a:xfrm>
          <a:prstGeom prst="rect">
            <a:avLst/>
          </a:prstGeom>
        </p:spPr>
      </p:pic>
      <p:sp>
        <p:nvSpPr>
          <p:cNvPr id="7" name="Title 1"/>
          <p:cNvSpPr txBox="1">
            <a:spLocks/>
          </p:cNvSpPr>
          <p:nvPr userDrawn="1"/>
        </p:nvSpPr>
        <p:spPr>
          <a:xfrm>
            <a:off x="1831508" y="2575123"/>
            <a:ext cx="8666988" cy="1936878"/>
          </a:xfrm>
          <a:prstGeom prst="rect">
            <a:avLst/>
          </a:prstGeom>
        </p:spPr>
        <p:txBody>
          <a:bodyPr vert="horz" lIns="91440" tIns="45720" rIns="91440" bIns="45720" rtlCol="0" anchor="ctr">
            <a:normAutofit/>
          </a:bodyPr>
          <a:lstStyle>
            <a:lvl1pPr algn="r" defTabSz="685800" rtl="0" eaLnBrk="1" latinLnBrk="0" hangingPunct="1">
              <a:lnSpc>
                <a:spcPct val="90000"/>
              </a:lnSpc>
              <a:spcBef>
                <a:spcPct val="0"/>
              </a:spcBef>
              <a:buNone/>
              <a:defRPr sz="3200" b="1" kern="1200">
                <a:solidFill>
                  <a:schemeClr val="bg1"/>
                </a:solidFill>
                <a:latin typeface="Helvetica" panose="020B0604020202030204" pitchFamily="34" charset="0"/>
                <a:ea typeface="+mj-ea"/>
                <a:cs typeface="+mj-cs"/>
              </a:defRPr>
            </a:lvl1pPr>
          </a:lstStyle>
          <a:p>
            <a:pPr algn="ctr"/>
            <a:r>
              <a:rPr lang="en-US" sz="3600" dirty="0"/>
              <a:t>Click to edit Session title</a:t>
            </a:r>
          </a:p>
        </p:txBody>
      </p:sp>
    </p:spTree>
    <p:extLst>
      <p:ext uri="{BB962C8B-B14F-4D97-AF65-F5344CB8AC3E}">
        <p14:creationId xmlns:p14="http://schemas.microsoft.com/office/powerpoint/2010/main" val="1461970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 fill="hold"/>
                                        <p:tgtEl>
                                          <p:spTgt spid="6"/>
                                        </p:tgtEl>
                                        <p:attrNameLst>
                                          <p:attrName>ppt_w</p:attrName>
                                        </p:attrNameLst>
                                      </p:cBhvr>
                                      <p:tavLst>
                                        <p:tav tm="0">
                                          <p:val>
                                            <p:fltVal val="0"/>
                                          </p:val>
                                        </p:tav>
                                        <p:tav tm="100000">
                                          <p:val>
                                            <p:strVal val="#ppt_w"/>
                                          </p:val>
                                        </p:tav>
                                      </p:tavLst>
                                    </p:anim>
                                    <p:anim calcmode="lin" valueType="num">
                                      <p:cBhvr>
                                        <p:cTn id="8" dur="500" fill="hold"/>
                                        <p:tgtEl>
                                          <p:spTgt spid="6"/>
                                        </p:tgtEl>
                                        <p:attrNameLst>
                                          <p:attrName>ppt_h</p:attrName>
                                        </p:attrNameLst>
                                      </p:cBhvr>
                                      <p:tavLst>
                                        <p:tav tm="0">
                                          <p:val>
                                            <p:fltVal val="0"/>
                                          </p:val>
                                        </p:tav>
                                        <p:tav tm="100000">
                                          <p:val>
                                            <p:strVal val="#ppt_h"/>
                                          </p:val>
                                        </p:tav>
                                      </p:tavLst>
                                    </p:anim>
                                  </p:childTnLst>
                                </p:cTn>
                              </p:par>
                              <p:par>
                                <p:cTn id="9" presetID="23" presetClass="entr" presetSubtype="16" fill="hold" grpId="0"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p:cTn id="11" dur="500" fill="hold"/>
                                        <p:tgtEl>
                                          <p:spTgt spid="7"/>
                                        </p:tgtEl>
                                        <p:attrNameLst>
                                          <p:attrName>ppt_w</p:attrName>
                                        </p:attrNameLst>
                                      </p:cBhvr>
                                      <p:tavLst>
                                        <p:tav tm="0">
                                          <p:val>
                                            <p:fltVal val="0"/>
                                          </p:val>
                                        </p:tav>
                                        <p:tav tm="100000">
                                          <p:val>
                                            <p:strVal val="#ppt_w"/>
                                          </p:val>
                                        </p:tav>
                                      </p:tavLst>
                                    </p:anim>
                                    <p:anim calcmode="lin" valueType="num">
                                      <p:cBhvr>
                                        <p:cTn id="12" dur="500" fill="hold"/>
                                        <p:tgtEl>
                                          <p:spTgt spid="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9" name="Picture 8"/>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pic>
        <p:nvPicPr>
          <p:cNvPr id="7"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pic>
        <p:nvPicPr>
          <p:cNvPr id="8" name="Picture 7"/>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0" y="160569"/>
            <a:ext cx="10668000" cy="764364"/>
          </a:xfrm>
          <a:prstGeom prst="rect">
            <a:avLst/>
          </a:prstGeom>
        </p:spPr>
      </p:pic>
      <p:sp>
        <p:nvSpPr>
          <p:cNvPr id="2" name="Title 1"/>
          <p:cNvSpPr>
            <a:spLocks noGrp="1"/>
          </p:cNvSpPr>
          <p:nvPr>
            <p:ph type="title"/>
          </p:nvPr>
        </p:nvSpPr>
        <p:spPr>
          <a:xfrm>
            <a:off x="838200" y="160569"/>
            <a:ext cx="9321800" cy="764364"/>
          </a:xfrm>
        </p:spPr>
        <p:txBody>
          <a:bodyPr>
            <a:normAutofit/>
          </a:bodyPr>
          <a:lstStyle>
            <a:lvl1pPr>
              <a:defRPr sz="3200" b="1">
                <a:solidFill>
                  <a:schemeClr val="bg1"/>
                </a:solidFill>
                <a:latin typeface="Helvetica" panose="020B0604020202030204" pitchFamily="34" charset="0"/>
              </a:defRPr>
            </a:lvl1pPr>
          </a:lstStyle>
          <a:p>
            <a:r>
              <a:rPr lang="en-US"/>
              <a:t>Click to edit Master title style</a:t>
            </a:r>
          </a:p>
        </p:txBody>
      </p:sp>
      <p:sp>
        <p:nvSpPr>
          <p:cNvPr id="11" name="Text Placeholder 10"/>
          <p:cNvSpPr>
            <a:spLocks noGrp="1"/>
          </p:cNvSpPr>
          <p:nvPr>
            <p:ph type="body" sz="quarter" idx="13"/>
          </p:nvPr>
        </p:nvSpPr>
        <p:spPr>
          <a:xfrm>
            <a:off x="857739" y="1600201"/>
            <a:ext cx="10160000" cy="5029199"/>
          </a:xfrm>
        </p:spPr>
        <p:txBody>
          <a:bodyPr/>
          <a:lstStyle>
            <a:lvl1pPr>
              <a:defRPr sz="1800">
                <a:latin typeface="Helvetica" panose="020B0604020202030204" pitchFamily="34" charset="0"/>
              </a:defRPr>
            </a:lvl1pPr>
            <a:lvl2pPr>
              <a:defRPr sz="1600">
                <a:latin typeface="Helvetica" panose="020B0604020202030204" pitchFamily="34" charset="0"/>
              </a:defRPr>
            </a:lvl2pPr>
            <a:lvl3pPr>
              <a:defRPr sz="1400">
                <a:latin typeface="Helvetica" panose="020B0604020202030204" pitchFamily="34" charset="0"/>
              </a:defRPr>
            </a:lvl3pPr>
            <a:lvl4pPr>
              <a:defRPr sz="1200">
                <a:latin typeface="Helvetica" panose="020B0604020202030204" pitchFamily="34" charset="0"/>
              </a:defRPr>
            </a:lvl4pPr>
            <a:lvl5pPr>
              <a:defRPr sz="1200">
                <a:latin typeface="Helvetica" panose="020B0604020202030204"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Text Placeholder 12"/>
          <p:cNvSpPr>
            <a:spLocks noGrp="1"/>
          </p:cNvSpPr>
          <p:nvPr>
            <p:ph type="body" sz="quarter" idx="14"/>
          </p:nvPr>
        </p:nvSpPr>
        <p:spPr>
          <a:xfrm>
            <a:off x="329247" y="1143001"/>
            <a:ext cx="11196956" cy="395287"/>
          </a:xfrm>
        </p:spPr>
        <p:txBody>
          <a:bodyPr>
            <a:normAutofit/>
          </a:bodyPr>
          <a:lstStyle>
            <a:lvl1pPr marL="0" indent="0">
              <a:buNone/>
              <a:defRPr sz="2000" b="1">
                <a:solidFill>
                  <a:srgbClr val="1C1573"/>
                </a:solidFill>
                <a:latin typeface="Helvetica" panose="020B0604020202030204" pitchFamily="34" charset="0"/>
              </a:defRPr>
            </a:lvl1pPr>
            <a:lvl2pPr>
              <a:defRPr b="1">
                <a:solidFill>
                  <a:srgbClr val="1C1573"/>
                </a:solidFill>
                <a:latin typeface="Helvetica" panose="020B0604020202030204" pitchFamily="34" charset="0"/>
              </a:defRPr>
            </a:lvl2pPr>
            <a:lvl3pPr>
              <a:defRPr b="1">
                <a:solidFill>
                  <a:srgbClr val="1C1573"/>
                </a:solidFill>
                <a:latin typeface="Helvetica" panose="020B0604020202030204" pitchFamily="34" charset="0"/>
              </a:defRPr>
            </a:lvl3pPr>
            <a:lvl4pPr>
              <a:defRPr b="1">
                <a:solidFill>
                  <a:srgbClr val="1C1573"/>
                </a:solidFill>
                <a:latin typeface="Helvetica" panose="020B0604020202030204" pitchFamily="34" charset="0"/>
              </a:defRPr>
            </a:lvl4pPr>
            <a:lvl5pPr>
              <a:defRPr b="1">
                <a:solidFill>
                  <a:srgbClr val="1C1573"/>
                </a:solidFill>
                <a:latin typeface="Helvetica" panose="020B0604020202030204" pitchFamily="34" charset="0"/>
              </a:defRPr>
            </a:lvl5pPr>
          </a:lstStyle>
          <a:p>
            <a:pPr lvl="0"/>
            <a:r>
              <a:rPr lang="en-US" dirty="0"/>
              <a:t>Click to edit Master text styles</a:t>
            </a:r>
          </a:p>
        </p:txBody>
      </p:sp>
    </p:spTree>
    <p:extLst>
      <p:ext uri="{BB962C8B-B14F-4D97-AF65-F5344CB8AC3E}">
        <p14:creationId xmlns:p14="http://schemas.microsoft.com/office/powerpoint/2010/main" val="13615429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1_Section Header">
    <p:spTree>
      <p:nvGrpSpPr>
        <p:cNvPr id="1" name=""/>
        <p:cNvGrpSpPr/>
        <p:nvPr/>
      </p:nvGrpSpPr>
      <p:grpSpPr>
        <a:xfrm>
          <a:off x="0" y="0"/>
          <a:ext cx="0" cy="0"/>
          <a:chOff x="0" y="0"/>
          <a:chExt cx="0" cy="0"/>
        </a:xfrm>
      </p:grpSpPr>
      <p:pic>
        <p:nvPicPr>
          <p:cNvPr id="10" name="Picture 9"/>
          <p:cNvPicPr>
            <a:picLocks noChangeAspect="1"/>
          </p:cNvPicPr>
          <p:nvPr userDrawn="1"/>
        </p:nvPicPr>
        <p:blipFill rotWithShape="1">
          <a:blip r:embed="rId2" cstate="print">
            <a:alphaModFix amt="50000"/>
            <a:extLst>
              <a:ext uri="{28A0092B-C50C-407E-A947-70E740481C1C}">
                <a14:useLocalDpi xmlns:a14="http://schemas.microsoft.com/office/drawing/2010/main" val="0"/>
              </a:ext>
            </a:extLst>
          </a:blip>
          <a:srcRect l="178" t="-543" r="178" b="-543"/>
          <a:stretch/>
        </p:blipFill>
        <p:spPr>
          <a:xfrm>
            <a:off x="4750810" y="2223656"/>
            <a:ext cx="2690381" cy="2729344"/>
          </a:xfrm>
          <a:prstGeom prst="rect">
            <a:avLst/>
          </a:prstGeom>
        </p:spPr>
      </p:pic>
      <p:sp>
        <p:nvSpPr>
          <p:cNvPr id="2" name="Title 1"/>
          <p:cNvSpPr>
            <a:spLocks noGrp="1"/>
          </p:cNvSpPr>
          <p:nvPr>
            <p:ph type="title"/>
          </p:nvPr>
        </p:nvSpPr>
        <p:spPr>
          <a:xfrm>
            <a:off x="831850" y="1709738"/>
            <a:ext cx="10515600" cy="2852737"/>
          </a:xfrm>
        </p:spPr>
        <p:txBody>
          <a:bodyPr anchor="b">
            <a:normAutofit/>
          </a:bodyPr>
          <a:lstStyle>
            <a:lvl1pPr algn="r">
              <a:defRPr sz="5400" b="1">
                <a:solidFill>
                  <a:srgbClr val="150860"/>
                </a:solidFill>
                <a:latin typeface="Helvetica"/>
                <a:cs typeface="Helvetica"/>
              </a:defRPr>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lgn="r">
              <a:buNone/>
              <a:defRPr sz="2400" b="0" i="0">
                <a:solidFill>
                  <a:schemeClr val="tx1">
                    <a:tint val="75000"/>
                  </a:schemeClr>
                </a:solidFill>
                <a:latin typeface="Helvetica Light"/>
                <a:cs typeface="Helvetica Ligh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pic>
        <p:nvPicPr>
          <p:cNvPr id="8" name="Picture 7"/>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0" y="6817420"/>
            <a:ext cx="12192000" cy="40580"/>
          </a:xfrm>
          <a:prstGeom prst="rect">
            <a:avLst/>
          </a:prstGeom>
        </p:spPr>
      </p:pic>
    </p:spTree>
    <p:extLst>
      <p:ext uri="{BB962C8B-B14F-4D97-AF65-F5344CB8AC3E}">
        <p14:creationId xmlns:p14="http://schemas.microsoft.com/office/powerpoint/2010/main" val="375068714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5" Type="http://schemas.openxmlformats.org/officeDocument/2006/relationships/theme" Target="../theme/theme1.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046184519"/>
      </p:ext>
    </p:extLst>
  </p:cSld>
  <p:clrMap bg1="lt1" tx1="dk1" bg2="lt2" tx2="dk2" accent1="accent1" accent2="accent2" accent3="accent3" accent4="accent4" accent5="accent5" accent6="accent6" hlink="hlink" folHlink="folHlink"/>
  <p:sldLayoutIdLst>
    <p:sldLayoutId id="2147483738" r:id="rId1"/>
    <p:sldLayoutId id="2147483729" r:id="rId2"/>
    <p:sldLayoutId id="2147483739" r:id="rId3"/>
    <p:sldLayoutId id="2147483740"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emf"/><Relationship Id="rId2" Type="http://schemas.openxmlformats.org/officeDocument/2006/relationships/customXml" Target="../ink/ink9.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customXml" Target="../ink/ink10.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customXml" Target="../ink/ink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customXml" Target="../ink/ink12.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customXml" Target="../ink/ink13.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customXml" Target="../ink/ink14.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customXml" Target="../ink/ink15.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5.emf"/><Relationship Id="rId2" Type="http://schemas.openxmlformats.org/officeDocument/2006/relationships/customXml" Target="../ink/ink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customXml" Target="../ink/ink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customXml" Target="../ink/ink1.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7.emf"/><Relationship Id="rId2" Type="http://schemas.openxmlformats.org/officeDocument/2006/relationships/customXml" Target="../ink/ink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28.emf"/><Relationship Id="rId2" Type="http://schemas.openxmlformats.org/officeDocument/2006/relationships/customXml" Target="../ink/ink1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9.emf"/><Relationship Id="rId2" Type="http://schemas.openxmlformats.org/officeDocument/2006/relationships/customXml" Target="../ink/ink2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0.emf"/><Relationship Id="rId2" Type="http://schemas.openxmlformats.org/officeDocument/2006/relationships/customXml" Target="../ink/ink21.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image" Target="../media/image31.emf"/><Relationship Id="rId2" Type="http://schemas.openxmlformats.org/officeDocument/2006/relationships/customXml" Target="../ink/ink2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2.emf"/><Relationship Id="rId2" Type="http://schemas.openxmlformats.org/officeDocument/2006/relationships/customXml" Target="../ink/ink2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image" Target="../media/image33.emf"/><Relationship Id="rId2" Type="http://schemas.openxmlformats.org/officeDocument/2006/relationships/customXml" Target="../ink/ink2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34.emf"/><Relationship Id="rId2" Type="http://schemas.openxmlformats.org/officeDocument/2006/relationships/customXml" Target="../ink/ink25.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customXml" Target="../ink/ink26.xml"/><Relationship Id="rId2" Type="http://schemas.openxmlformats.org/officeDocument/2006/relationships/hyperlink" Target="http://wordnetweb.princeton.edu/perl/webwn" TargetMode="External"/><Relationship Id="rId1" Type="http://schemas.openxmlformats.org/officeDocument/2006/relationships/slideLayout" Target="../slideLayouts/slideLayout3.xml"/><Relationship Id="rId4" Type="http://schemas.openxmlformats.org/officeDocument/2006/relationships/image" Target="../media/image35.emf"/></Relationships>
</file>

<file path=ppt/slides/_rels/slide29.xml.rels><?xml version="1.0" encoding="UTF-8" standalone="yes"?>
<Relationships xmlns="http://schemas.openxmlformats.org/package/2006/relationships"><Relationship Id="rId3" Type="http://schemas.openxmlformats.org/officeDocument/2006/relationships/image" Target="../media/image36.emf"/><Relationship Id="rId2" Type="http://schemas.openxmlformats.org/officeDocument/2006/relationships/customXml" Target="../ink/ink27.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customXml" Target="../ink/ink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37.emf"/><Relationship Id="rId2" Type="http://schemas.openxmlformats.org/officeDocument/2006/relationships/customXml" Target="../ink/ink28.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customXml" Target="../ink/ink29.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image" Target="../media/image39.emf"/><Relationship Id="rId2" Type="http://schemas.openxmlformats.org/officeDocument/2006/relationships/customXml" Target="../ink/ink30.xml"/><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40.emf"/><Relationship Id="rId2" Type="http://schemas.openxmlformats.org/officeDocument/2006/relationships/customXml" Target="../ink/ink31.xml"/><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3" Type="http://schemas.openxmlformats.org/officeDocument/2006/relationships/image" Target="../media/image41.emf"/><Relationship Id="rId2" Type="http://schemas.openxmlformats.org/officeDocument/2006/relationships/customXml" Target="../ink/ink3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3" Type="http://schemas.openxmlformats.org/officeDocument/2006/relationships/image" Target="../media/image42.emf"/><Relationship Id="rId2" Type="http://schemas.openxmlformats.org/officeDocument/2006/relationships/customXml" Target="../ink/ink33.xml"/><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3" Type="http://schemas.openxmlformats.org/officeDocument/2006/relationships/image" Target="../media/image43.emf"/><Relationship Id="rId2" Type="http://schemas.openxmlformats.org/officeDocument/2006/relationships/customXml" Target="../ink/ink34.xml"/><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3" Type="http://schemas.openxmlformats.org/officeDocument/2006/relationships/image" Target="../media/image44.emf"/><Relationship Id="rId2" Type="http://schemas.openxmlformats.org/officeDocument/2006/relationships/customXml" Target="../ink/ink35.xml"/><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3" Type="http://schemas.openxmlformats.org/officeDocument/2006/relationships/image" Target="../media/image45.emf"/><Relationship Id="rId2" Type="http://schemas.openxmlformats.org/officeDocument/2006/relationships/customXml" Target="../ink/ink36.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image" Target="../media/image46.emf"/><Relationship Id="rId2" Type="http://schemas.openxmlformats.org/officeDocument/2006/relationships/customXml" Target="../ink/ink37.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customXml" Target="../ink/ink3.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3" Type="http://schemas.openxmlformats.org/officeDocument/2006/relationships/image" Target="../media/image47.emf"/><Relationship Id="rId2" Type="http://schemas.openxmlformats.org/officeDocument/2006/relationships/customXml" Target="../ink/ink38.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3" Type="http://schemas.openxmlformats.org/officeDocument/2006/relationships/image" Target="../media/image48.emf"/><Relationship Id="rId2" Type="http://schemas.openxmlformats.org/officeDocument/2006/relationships/customXml" Target="../ink/ink39.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image" Target="../media/image49.emf"/><Relationship Id="rId2" Type="http://schemas.openxmlformats.org/officeDocument/2006/relationships/customXml" Target="../ink/ink40.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50.emf"/><Relationship Id="rId2" Type="http://schemas.openxmlformats.org/officeDocument/2006/relationships/customXml" Target="../ink/ink41.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51.emf"/><Relationship Id="rId2" Type="http://schemas.openxmlformats.org/officeDocument/2006/relationships/customXml" Target="../ink/ink42.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3" Type="http://schemas.openxmlformats.org/officeDocument/2006/relationships/customXml" Target="../ink/ink43.xml"/><Relationship Id="rId2" Type="http://schemas.openxmlformats.org/officeDocument/2006/relationships/image" Target="../media/image11.png"/><Relationship Id="rId1" Type="http://schemas.openxmlformats.org/officeDocument/2006/relationships/slideLayout" Target="../slideLayouts/slideLayout3.xml"/><Relationship Id="rId4" Type="http://schemas.openxmlformats.org/officeDocument/2006/relationships/image" Target="../media/image52.emf"/></Relationships>
</file>

<file path=ppt/slides/_rels/slide46.xml.rels><?xml version="1.0" encoding="UTF-8" standalone="yes"?>
<Relationships xmlns="http://schemas.openxmlformats.org/package/2006/relationships"><Relationship Id="rId3" Type="http://schemas.openxmlformats.org/officeDocument/2006/relationships/image" Target="../media/image53.emf"/><Relationship Id="rId2" Type="http://schemas.openxmlformats.org/officeDocument/2006/relationships/customXml" Target="../ink/ink44.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3" Type="http://schemas.openxmlformats.org/officeDocument/2006/relationships/image" Target="../media/image54.emf"/><Relationship Id="rId2" Type="http://schemas.openxmlformats.org/officeDocument/2006/relationships/customXml" Target="../ink/ink45.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3" Type="http://schemas.openxmlformats.org/officeDocument/2006/relationships/image" Target="../media/image55.emf"/><Relationship Id="rId2" Type="http://schemas.openxmlformats.org/officeDocument/2006/relationships/customXml" Target="../ink/ink46.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customXml" Target="../ink/ink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emf"/><Relationship Id="rId2" Type="http://schemas.openxmlformats.org/officeDocument/2006/relationships/customXml" Target="../ink/ink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customXml" Target="../ink/ink6.xml"/><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5.emf"/></Relationships>
</file>

<file path=ppt/slides/_rels/slide8.xml.rels><?xml version="1.0" encoding="UTF-8" standalone="yes"?>
<Relationships xmlns="http://schemas.openxmlformats.org/package/2006/relationships"><Relationship Id="rId3" Type="http://schemas.openxmlformats.org/officeDocument/2006/relationships/image" Target="../media/image16.emf"/><Relationship Id="rId2" Type="http://schemas.openxmlformats.org/officeDocument/2006/relationships/customXml" Target="../ink/ink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customXml" Target="../ink/ink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ctrTitle"/>
          </p:nvPr>
        </p:nvSpPr>
        <p:spPr>
          <a:xfrm>
            <a:off x="4572000" y="2549769"/>
            <a:ext cx="7330831" cy="1793631"/>
          </a:xfrm>
        </p:spPr>
        <p:txBody>
          <a:bodyPr/>
          <a:lstStyle/>
          <a:p>
            <a:r>
              <a:rPr lang="en-US" dirty="0"/>
              <a:t>Disambiguation and Information Retrieval</a:t>
            </a:r>
          </a:p>
        </p:txBody>
      </p:sp>
      <p:sp>
        <p:nvSpPr>
          <p:cNvPr id="6" name="Subtitle 5"/>
          <p:cNvSpPr>
            <a:spLocks noGrp="1"/>
          </p:cNvSpPr>
          <p:nvPr>
            <p:ph type="subTitle" idx="1"/>
          </p:nvPr>
        </p:nvSpPr>
        <p:spPr/>
        <p:txBody>
          <a:bodyPr/>
          <a:lstStyle/>
          <a:p>
            <a:r>
              <a:rPr lang="en-US" dirty="0"/>
              <a:t>Santosh GSK</a:t>
            </a:r>
          </a:p>
        </p:txBody>
      </p:sp>
      <p:sp>
        <p:nvSpPr>
          <p:cNvPr id="7" name="Text Placeholder 6"/>
          <p:cNvSpPr>
            <a:spLocks noGrp="1"/>
          </p:cNvSpPr>
          <p:nvPr>
            <p:ph type="body" sz="quarter" idx="14"/>
          </p:nvPr>
        </p:nvSpPr>
        <p:spPr/>
        <p:txBody>
          <a:bodyPr/>
          <a:lstStyle/>
          <a:p>
            <a:r>
              <a:rPr lang="en-US" dirty="0"/>
              <a:t>Industry Expert</a:t>
            </a:r>
          </a:p>
          <a:p>
            <a:endParaRPr lang="en-US" dirty="0"/>
          </a:p>
        </p:txBody>
      </p:sp>
    </p:spTree>
    <p:extLst>
      <p:ext uri="{BB962C8B-B14F-4D97-AF65-F5344CB8AC3E}">
        <p14:creationId xmlns:p14="http://schemas.microsoft.com/office/powerpoint/2010/main" val="37972548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Estimating N-Gram Probabilities</a:t>
            </a:r>
          </a:p>
        </p:txBody>
      </p:sp>
      <p:sp>
        <p:nvSpPr>
          <p:cNvPr id="3" name="Text Placeholder 2"/>
          <p:cNvSpPr>
            <a:spLocks noGrp="1"/>
          </p:cNvSpPr>
          <p:nvPr>
            <p:ph type="body" sz="quarter" idx="13"/>
          </p:nvPr>
        </p:nvSpPr>
        <p:spPr/>
        <p:txBody>
          <a:bodyPr/>
          <a:lstStyle/>
          <a:p>
            <a:r>
              <a:rPr lang="en-IN" dirty="0"/>
              <a:t>For calculating the sentence probability, we use chain rule</a:t>
            </a:r>
          </a:p>
          <a:p>
            <a:r>
              <a:rPr lang="en-IN" dirty="0"/>
              <a:t>P(S) = P(W) = P(w</a:t>
            </a:r>
            <a:r>
              <a:rPr lang="en-IN" baseline="-25000" dirty="0"/>
              <a:t>1</a:t>
            </a:r>
            <a:r>
              <a:rPr lang="en-IN" dirty="0"/>
              <a:t>).P(w</a:t>
            </a:r>
            <a:r>
              <a:rPr lang="en-IN" baseline="-25000" dirty="0"/>
              <a:t>2</a:t>
            </a:r>
            <a:r>
              <a:rPr lang="en-IN" dirty="0"/>
              <a:t>|w</a:t>
            </a:r>
            <a:r>
              <a:rPr lang="en-IN" baseline="-25000" dirty="0"/>
              <a:t>1</a:t>
            </a:r>
            <a:r>
              <a:rPr lang="en-IN" dirty="0"/>
              <a:t>).P(w</a:t>
            </a:r>
            <a:r>
              <a:rPr lang="en-IN" baseline="-25000" dirty="0"/>
              <a:t>3</a:t>
            </a:r>
            <a:r>
              <a:rPr lang="en-IN" dirty="0"/>
              <a:t>|w</a:t>
            </a:r>
            <a:r>
              <a:rPr lang="en-IN" baseline="-25000" dirty="0"/>
              <a:t>1</a:t>
            </a:r>
            <a:r>
              <a:rPr lang="en-IN" dirty="0"/>
              <a:t>w</a:t>
            </a:r>
            <a:r>
              <a:rPr lang="en-IN" baseline="-25000" dirty="0"/>
              <a:t>2</a:t>
            </a:r>
            <a:r>
              <a:rPr lang="en-IN" dirty="0"/>
              <a:t>)……..P(</a:t>
            </a:r>
            <a:r>
              <a:rPr lang="en-IN" dirty="0" err="1"/>
              <a:t>w</a:t>
            </a:r>
            <a:r>
              <a:rPr lang="en-IN" baseline="-25000" dirty="0" err="1"/>
              <a:t>n</a:t>
            </a:r>
            <a:r>
              <a:rPr lang="en-IN" dirty="0"/>
              <a:t>| w</a:t>
            </a:r>
            <a:r>
              <a:rPr lang="en-IN" baseline="-25000" dirty="0"/>
              <a:t>1</a:t>
            </a:r>
            <a:r>
              <a:rPr lang="en-IN" dirty="0"/>
              <a:t>w</a:t>
            </a:r>
            <a:r>
              <a:rPr lang="en-IN" baseline="-25000" dirty="0"/>
              <a:t>2</a:t>
            </a:r>
            <a:r>
              <a:rPr lang="en-IN" dirty="0"/>
              <a:t>w</a:t>
            </a:r>
            <a:r>
              <a:rPr lang="en-IN" baseline="-25000" dirty="0"/>
              <a:t>3</a:t>
            </a:r>
            <a:r>
              <a:rPr lang="en-IN" dirty="0"/>
              <a:t>….w</a:t>
            </a:r>
            <a:r>
              <a:rPr lang="en-IN" baseline="-25000" dirty="0"/>
              <a:t>n-1</a:t>
            </a:r>
            <a:r>
              <a:rPr lang="en-IN" dirty="0"/>
              <a:t>)</a:t>
            </a:r>
          </a:p>
          <a:p>
            <a:r>
              <a:rPr lang="en-IN" dirty="0"/>
              <a:t>E.g.,  “I am staying Mumbai”</a:t>
            </a:r>
          </a:p>
          <a:p>
            <a:r>
              <a:rPr lang="en-IN" dirty="0"/>
              <a:t>P(I am staying Mumbai) = P(I) P(am| I) P(staying | I am) P(Mumbai | I am staying)</a:t>
            </a:r>
          </a:p>
          <a:p>
            <a:r>
              <a:rPr lang="en-IN" dirty="0"/>
              <a:t>Now, consider another sentence “I am staying in Mumbai”</a:t>
            </a:r>
          </a:p>
          <a:p>
            <a:r>
              <a:rPr lang="en-IN" dirty="0"/>
              <a:t>P(I am staying in Mumbai) = P(I) P(am | I) P(staying | I am) P(in | I am staying) P(Mumbai | I am staying in)</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033920" y="2246760"/>
              <a:ext cx="8586000" cy="976320"/>
            </p14:xfrm>
          </p:contentPart>
        </mc:Choice>
        <mc:Fallback>
          <p:pic>
            <p:nvPicPr>
              <p:cNvPr id="5" name="Ink 4"/>
              <p:cNvPicPr/>
              <p:nvPr/>
            </p:nvPicPr>
            <p:blipFill>
              <a:blip r:embed="rId3"/>
              <a:stretch>
                <a:fillRect/>
              </a:stretch>
            </p:blipFill>
            <p:spPr>
              <a:xfrm>
                <a:off x="1029240" y="2239560"/>
                <a:ext cx="8598240" cy="988560"/>
              </a:xfrm>
              <a:prstGeom prst="rect">
                <a:avLst/>
              </a:prstGeom>
            </p:spPr>
          </p:pic>
        </mc:Fallback>
      </mc:AlternateContent>
    </p:spTree>
    <p:extLst>
      <p:ext uri="{BB962C8B-B14F-4D97-AF65-F5344CB8AC3E}">
        <p14:creationId xmlns:p14="http://schemas.microsoft.com/office/powerpoint/2010/main" val="145919476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Estimating N-Gram Probabilities</a:t>
            </a:r>
          </a:p>
        </p:txBody>
      </p:sp>
      <p:sp>
        <p:nvSpPr>
          <p:cNvPr id="3" name="Text Placeholder 2"/>
          <p:cNvSpPr>
            <a:spLocks noGrp="1"/>
          </p:cNvSpPr>
          <p:nvPr>
            <p:ph type="body" sz="quarter" idx="13"/>
          </p:nvPr>
        </p:nvSpPr>
        <p:spPr/>
        <p:txBody>
          <a:bodyPr/>
          <a:lstStyle/>
          <a:p>
            <a:r>
              <a:rPr lang="en-IN" dirty="0"/>
              <a:t>In the above two examples,</a:t>
            </a:r>
          </a:p>
          <a:p>
            <a:r>
              <a:rPr lang="en-IN" dirty="0"/>
              <a:t>P(Mumbai | I am staying in) &gt; P(Mumbai | I am staying) </a:t>
            </a:r>
          </a:p>
          <a:p>
            <a:r>
              <a:rPr lang="en-IN" dirty="0"/>
              <a:t>Since the documents having “I am staying Mumbai” will be less when compared to “I am staying in Mumbai”</a:t>
            </a:r>
          </a:p>
          <a:p>
            <a:r>
              <a:rPr lang="en-IN" dirty="0"/>
              <a:t>Moreover, P(in | I am staying) also add to the estimated probability</a:t>
            </a:r>
          </a:p>
          <a:p>
            <a:endParaRPr lang="en-IN" dirty="0"/>
          </a:p>
          <a:p>
            <a:r>
              <a:rPr lang="en-IN" dirty="0"/>
              <a:t>P(I am staying in Mumbai) &gt; P(I am staying Mumbai)</a:t>
            </a:r>
          </a:p>
          <a:p>
            <a:r>
              <a:rPr lang="en-IN" dirty="0"/>
              <a:t>This is an example for sentence </a:t>
            </a:r>
            <a:r>
              <a:rPr lang="en-IN" dirty="0" err="1"/>
              <a:t>modeling</a:t>
            </a:r>
            <a:r>
              <a:rPr lang="en-IN" dirty="0"/>
              <a:t> </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20680" y="2225520"/>
              <a:ext cx="5726160" cy="91080"/>
            </p14:xfrm>
          </p:contentPart>
        </mc:Choice>
        <mc:Fallback>
          <p:pic>
            <p:nvPicPr>
              <p:cNvPr id="5" name="Ink 4"/>
              <p:cNvPicPr/>
              <p:nvPr/>
            </p:nvPicPr>
            <p:blipFill>
              <a:blip r:embed="rId3"/>
              <a:stretch>
                <a:fillRect/>
              </a:stretch>
            </p:blipFill>
            <p:spPr>
              <a:xfrm>
                <a:off x="1115640" y="2218680"/>
                <a:ext cx="5734800" cy="103680"/>
              </a:xfrm>
              <a:prstGeom prst="rect">
                <a:avLst/>
              </a:prstGeom>
            </p:spPr>
          </p:pic>
        </mc:Fallback>
      </mc:AlternateContent>
    </p:spTree>
    <p:extLst>
      <p:ext uri="{BB962C8B-B14F-4D97-AF65-F5344CB8AC3E}">
        <p14:creationId xmlns:p14="http://schemas.microsoft.com/office/powerpoint/2010/main" val="9526079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Back-off</a:t>
            </a:r>
          </a:p>
        </p:txBody>
      </p:sp>
      <p:sp>
        <p:nvSpPr>
          <p:cNvPr id="3" name="Text Placeholder 2"/>
          <p:cNvSpPr>
            <a:spLocks noGrp="1"/>
          </p:cNvSpPr>
          <p:nvPr>
            <p:ph type="body" sz="quarter" idx="13"/>
          </p:nvPr>
        </p:nvSpPr>
        <p:spPr/>
        <p:txBody>
          <a:bodyPr/>
          <a:lstStyle/>
          <a:p>
            <a:r>
              <a:rPr lang="en-IN" dirty="0"/>
              <a:t>Start with a higher gram Language Model, in case that is not working, back-off to the lower gram model</a:t>
            </a:r>
          </a:p>
          <a:p>
            <a:r>
              <a:rPr lang="en-IN" dirty="0"/>
              <a:t>E.g., start with 5-gram model, for word prediction.</a:t>
            </a:r>
          </a:p>
          <a:p>
            <a:r>
              <a:rPr lang="en-IN" dirty="0"/>
              <a:t>In case of less amount of data, or if the model is not giving good accuracies, back-off to 4-gram model.</a:t>
            </a:r>
          </a:p>
          <a:p>
            <a:r>
              <a:rPr lang="en-IN" dirty="0"/>
              <a:t>Repeat this till you get good accuracies.</a:t>
            </a:r>
          </a:p>
          <a:p>
            <a:r>
              <a:rPr lang="en-IN" dirty="0"/>
              <a:t>This is also called stupid back-off, if applied to large scale applications</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804320" y="1927080"/>
              <a:ext cx="8846280" cy="3863520"/>
            </p14:xfrm>
          </p:contentPart>
        </mc:Choice>
        <mc:Fallback>
          <p:pic>
            <p:nvPicPr>
              <p:cNvPr id="5" name="Ink 4"/>
              <p:cNvPicPr/>
              <p:nvPr/>
            </p:nvPicPr>
            <p:blipFill>
              <a:blip r:embed="rId3"/>
              <a:stretch>
                <a:fillRect/>
              </a:stretch>
            </p:blipFill>
            <p:spPr>
              <a:xfrm>
                <a:off x="1798200" y="1920960"/>
                <a:ext cx="8856720" cy="3875760"/>
              </a:xfrm>
              <a:prstGeom prst="rect">
                <a:avLst/>
              </a:prstGeom>
            </p:spPr>
          </p:pic>
        </mc:Fallback>
      </mc:AlternateContent>
    </p:spTree>
    <p:extLst>
      <p:ext uri="{BB962C8B-B14F-4D97-AF65-F5344CB8AC3E}">
        <p14:creationId xmlns:p14="http://schemas.microsoft.com/office/powerpoint/2010/main" val="421952180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Interpolation</a:t>
            </a:r>
          </a:p>
        </p:txBody>
      </p:sp>
      <p:sp>
        <p:nvSpPr>
          <p:cNvPr id="3" name="Text Placeholder 2"/>
          <p:cNvSpPr>
            <a:spLocks noGrp="1"/>
          </p:cNvSpPr>
          <p:nvPr>
            <p:ph type="body" sz="quarter" idx="13"/>
          </p:nvPr>
        </p:nvSpPr>
        <p:spPr/>
        <p:txBody>
          <a:bodyPr/>
          <a:lstStyle/>
          <a:p>
            <a:r>
              <a:rPr lang="en-IN" dirty="0"/>
              <a:t>Mixing of language models is called Interpolation</a:t>
            </a:r>
          </a:p>
          <a:p>
            <a:r>
              <a:rPr lang="en-IN" dirty="0"/>
              <a:t>Interpolation – mixing  unigram, bigram, trigram models to form one language model </a:t>
            </a:r>
          </a:p>
          <a:p>
            <a:r>
              <a:rPr lang="en-IN" dirty="0"/>
              <a:t>Interpolation is usually done to enhance the behaviour of a language model</a:t>
            </a:r>
          </a:p>
          <a:p>
            <a:r>
              <a:rPr lang="en-IN" dirty="0"/>
              <a:t>There can be weights assigned to each of the model while mixing.</a:t>
            </a:r>
          </a:p>
          <a:p>
            <a:r>
              <a:rPr lang="en-IN" dirty="0"/>
              <a:t>E.g., for the task of Machine Translation, give more weights to bi-gram and trigram models and less weights to unigram models</a:t>
            </a:r>
          </a:p>
          <a:p>
            <a:r>
              <a:rPr lang="en-IN" dirty="0"/>
              <a:t>E.g., for spell correction task, give more weights to unigrams and bigrams than for trigrams, </a:t>
            </a:r>
            <a:r>
              <a:rPr lang="en-IN" dirty="0" err="1"/>
              <a:t>etc</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773720" y="1850760"/>
              <a:ext cx="8280000" cy="2310840"/>
            </p14:xfrm>
          </p:contentPart>
        </mc:Choice>
        <mc:Fallback>
          <p:pic>
            <p:nvPicPr>
              <p:cNvPr id="5" name="Ink 4"/>
              <p:cNvPicPr/>
              <p:nvPr/>
            </p:nvPicPr>
            <p:blipFill>
              <a:blip r:embed="rId3"/>
              <a:stretch>
                <a:fillRect/>
              </a:stretch>
            </p:blipFill>
            <p:spPr>
              <a:xfrm>
                <a:off x="1767240" y="1845360"/>
                <a:ext cx="8291160" cy="2319840"/>
              </a:xfrm>
              <a:prstGeom prst="rect">
                <a:avLst/>
              </a:prstGeom>
            </p:spPr>
          </p:pic>
        </mc:Fallback>
      </mc:AlternateContent>
    </p:spTree>
    <p:extLst>
      <p:ext uri="{BB962C8B-B14F-4D97-AF65-F5344CB8AC3E}">
        <p14:creationId xmlns:p14="http://schemas.microsoft.com/office/powerpoint/2010/main" val="180548260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Smoothing</a:t>
            </a:r>
          </a:p>
        </p:txBody>
      </p:sp>
      <p:sp>
        <p:nvSpPr>
          <p:cNvPr id="3" name="Text Placeholder 2"/>
          <p:cNvSpPr>
            <a:spLocks noGrp="1"/>
          </p:cNvSpPr>
          <p:nvPr>
            <p:ph type="body" sz="quarter" idx="13"/>
          </p:nvPr>
        </p:nvSpPr>
        <p:spPr/>
        <p:txBody>
          <a:bodyPr/>
          <a:lstStyle/>
          <a:p>
            <a:r>
              <a:rPr lang="en-IN" dirty="0"/>
              <a:t>Smoothing is used to handle zero probabilities.</a:t>
            </a:r>
          </a:p>
          <a:p>
            <a:r>
              <a:rPr lang="en-IN" dirty="0"/>
              <a:t>Smoothing is used to assign probabilities to unseen data.</a:t>
            </a:r>
          </a:p>
          <a:p>
            <a:r>
              <a:rPr lang="en-IN" dirty="0"/>
              <a:t>There are different kinds of smoothing :</a:t>
            </a:r>
          </a:p>
          <a:p>
            <a:pPr lvl="1"/>
            <a:r>
              <a:rPr lang="en-IN" dirty="0"/>
              <a:t>Laplace</a:t>
            </a:r>
          </a:p>
          <a:p>
            <a:pPr lvl="1"/>
            <a:r>
              <a:rPr lang="en-IN" dirty="0"/>
              <a:t>Good-Turning</a:t>
            </a:r>
          </a:p>
          <a:p>
            <a:pPr lvl="1"/>
            <a:r>
              <a:rPr lang="en-IN" dirty="0" err="1"/>
              <a:t>Kneser</a:t>
            </a:r>
            <a:r>
              <a:rPr lang="en-IN" dirty="0"/>
              <a:t>-Ney</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08440" y="2237400"/>
              <a:ext cx="8034480" cy="1427040"/>
            </p14:xfrm>
          </p:contentPart>
        </mc:Choice>
        <mc:Fallback>
          <p:pic>
            <p:nvPicPr>
              <p:cNvPr id="5" name="Ink 4"/>
              <p:cNvPicPr/>
              <p:nvPr/>
            </p:nvPicPr>
            <p:blipFill>
              <a:blip r:embed="rId3"/>
              <a:stretch>
                <a:fillRect/>
              </a:stretch>
            </p:blipFill>
            <p:spPr>
              <a:xfrm>
                <a:off x="1103040" y="2230560"/>
                <a:ext cx="8044200" cy="1437120"/>
              </a:xfrm>
              <a:prstGeom prst="rect">
                <a:avLst/>
              </a:prstGeom>
            </p:spPr>
          </p:pic>
        </mc:Fallback>
      </mc:AlternateContent>
    </p:spTree>
    <p:extLst>
      <p:ext uri="{BB962C8B-B14F-4D97-AF65-F5344CB8AC3E}">
        <p14:creationId xmlns:p14="http://schemas.microsoft.com/office/powerpoint/2010/main" val="24581986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Sense Disambiguation</a:t>
            </a:r>
            <a:endParaRPr lang="en-IN" dirty="0"/>
          </a:p>
        </p:txBody>
      </p:sp>
      <p:sp>
        <p:nvSpPr>
          <p:cNvPr id="3" name="Text Placeholder 2"/>
          <p:cNvSpPr>
            <a:spLocks noGrp="1"/>
          </p:cNvSpPr>
          <p:nvPr>
            <p:ph type="body" sz="quarter" idx="13"/>
          </p:nvPr>
        </p:nvSpPr>
        <p:spPr/>
        <p:txBody>
          <a:bodyPr/>
          <a:lstStyle/>
          <a:p>
            <a:r>
              <a:rPr lang="en-US" dirty="0"/>
              <a:t>Every word can have different meanings in different contexts</a:t>
            </a:r>
          </a:p>
          <a:p>
            <a:r>
              <a:rPr lang="en-US" dirty="0"/>
              <a:t>This different meanings of words are referred to as word senses</a:t>
            </a:r>
          </a:p>
          <a:p>
            <a:r>
              <a:rPr lang="en-US" dirty="0"/>
              <a:t>Word sense disambiguation – Understanding the meaning of a word based on the context</a:t>
            </a:r>
          </a:p>
          <a:p>
            <a:endParaRPr lang="en-US" dirty="0"/>
          </a:p>
          <a:p>
            <a:r>
              <a:rPr lang="en-US" dirty="0"/>
              <a:t>E.g., Bank vs Bank</a:t>
            </a:r>
          </a:p>
          <a:p>
            <a:r>
              <a:rPr lang="en-US" dirty="0"/>
              <a:t>I withdrew money yesterday from </a:t>
            </a:r>
            <a:r>
              <a:rPr lang="en-US" dirty="0" err="1"/>
              <a:t>Kotak</a:t>
            </a:r>
            <a:r>
              <a:rPr lang="en-US" dirty="0"/>
              <a:t> Mahindra Bank</a:t>
            </a:r>
          </a:p>
          <a:p>
            <a:r>
              <a:rPr lang="en-US" dirty="0"/>
              <a:t>I spent my time playing with friends on banks of Narmada river</a:t>
            </a:r>
          </a:p>
          <a:p>
            <a:r>
              <a:rPr lang="en-US" dirty="0"/>
              <a:t>In both sentences, the word bank has different meanings</a:t>
            </a:r>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821880" y="1833120"/>
              <a:ext cx="7180920" cy="2387880"/>
            </p14:xfrm>
          </p:contentPart>
        </mc:Choice>
        <mc:Fallback>
          <p:pic>
            <p:nvPicPr>
              <p:cNvPr id="5" name="Ink 4"/>
              <p:cNvPicPr/>
              <p:nvPr/>
            </p:nvPicPr>
            <p:blipFill>
              <a:blip r:embed="rId3"/>
              <a:stretch>
                <a:fillRect/>
              </a:stretch>
            </p:blipFill>
            <p:spPr>
              <a:xfrm>
                <a:off x="814680" y="1824480"/>
                <a:ext cx="7192800" cy="2403360"/>
              </a:xfrm>
              <a:prstGeom prst="rect">
                <a:avLst/>
              </a:prstGeom>
            </p:spPr>
          </p:pic>
        </mc:Fallback>
      </mc:AlternateContent>
    </p:spTree>
    <p:extLst>
      <p:ext uri="{BB962C8B-B14F-4D97-AF65-F5344CB8AC3E}">
        <p14:creationId xmlns:p14="http://schemas.microsoft.com/office/powerpoint/2010/main" val="151070478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Applications</a:t>
            </a:r>
            <a:endParaRPr lang="en-IN" dirty="0"/>
          </a:p>
        </p:txBody>
      </p:sp>
      <p:sp>
        <p:nvSpPr>
          <p:cNvPr id="3" name="Text Placeholder 2"/>
          <p:cNvSpPr>
            <a:spLocks noGrp="1"/>
          </p:cNvSpPr>
          <p:nvPr>
            <p:ph type="body" sz="quarter" idx="13"/>
          </p:nvPr>
        </p:nvSpPr>
        <p:spPr/>
        <p:txBody>
          <a:bodyPr/>
          <a:lstStyle/>
          <a:p>
            <a:r>
              <a:rPr lang="en-US" dirty="0"/>
              <a:t>Retrieving relevant documents</a:t>
            </a:r>
          </a:p>
          <a:p>
            <a:pPr lvl="1"/>
            <a:r>
              <a:rPr lang="en-US" dirty="0"/>
              <a:t>E.g., if a query is “Apple CEO” then the results should be speaking about the company Apple rather than the fruit Apple</a:t>
            </a:r>
          </a:p>
          <a:p>
            <a:r>
              <a:rPr lang="en-US" dirty="0"/>
              <a:t>Machine Translation</a:t>
            </a:r>
          </a:p>
          <a:p>
            <a:pPr lvl="1"/>
            <a:r>
              <a:rPr lang="en-US" dirty="0"/>
              <a:t>E.g., “I love playing with cricket bat” vs the sentence “I am afraid to go to the cave because of bats”. The word bat need to correctly translated to any other language based on its context</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3281040" y="2141640"/>
              <a:ext cx="7111800" cy="1188720"/>
            </p14:xfrm>
          </p:contentPart>
        </mc:Choice>
        <mc:Fallback>
          <p:pic>
            <p:nvPicPr>
              <p:cNvPr id="5" name="Ink 4"/>
              <p:cNvPicPr/>
              <p:nvPr/>
            </p:nvPicPr>
            <p:blipFill>
              <a:blip r:embed="rId3"/>
              <a:stretch>
                <a:fillRect/>
              </a:stretch>
            </p:blipFill>
            <p:spPr>
              <a:xfrm>
                <a:off x="3276720" y="2135520"/>
                <a:ext cx="7120440" cy="1200240"/>
              </a:xfrm>
              <a:prstGeom prst="rect">
                <a:avLst/>
              </a:prstGeom>
            </p:spPr>
          </p:pic>
        </mc:Fallback>
      </mc:AlternateContent>
    </p:spTree>
    <p:extLst>
      <p:ext uri="{BB962C8B-B14F-4D97-AF65-F5344CB8AC3E}">
        <p14:creationId xmlns:p14="http://schemas.microsoft.com/office/powerpoint/2010/main" val="24387864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Different Senses</a:t>
            </a:r>
            <a:endParaRPr lang="en-IN" dirty="0"/>
          </a:p>
        </p:txBody>
      </p:sp>
      <p:sp>
        <p:nvSpPr>
          <p:cNvPr id="3" name="Text Placeholder 2"/>
          <p:cNvSpPr>
            <a:spLocks noGrp="1"/>
          </p:cNvSpPr>
          <p:nvPr>
            <p:ph type="body" sz="quarter" idx="13"/>
          </p:nvPr>
        </p:nvSpPr>
        <p:spPr/>
        <p:txBody>
          <a:bodyPr/>
          <a:lstStyle/>
          <a:p>
            <a:r>
              <a:rPr lang="en-US" dirty="0"/>
              <a:t>There are different senses/relations between two words</a:t>
            </a:r>
          </a:p>
          <a:p>
            <a:pPr lvl="1"/>
            <a:r>
              <a:rPr lang="en-US" dirty="0"/>
              <a:t>Homonyms</a:t>
            </a:r>
          </a:p>
          <a:p>
            <a:pPr lvl="1"/>
            <a:r>
              <a:rPr lang="en-US" dirty="0"/>
              <a:t>Polysemy</a:t>
            </a:r>
          </a:p>
          <a:p>
            <a:pPr lvl="1"/>
            <a:r>
              <a:rPr lang="en-US" dirty="0"/>
              <a:t>Metonymy</a:t>
            </a:r>
          </a:p>
          <a:p>
            <a:pPr lvl="1"/>
            <a:r>
              <a:rPr lang="en-US" dirty="0"/>
              <a:t>Metaphor </a:t>
            </a:r>
          </a:p>
          <a:p>
            <a:pPr lvl="1"/>
            <a:r>
              <a:rPr lang="en-US" dirty="0"/>
              <a:t>Synonymy</a:t>
            </a:r>
          </a:p>
          <a:p>
            <a:pPr lvl="1"/>
            <a:r>
              <a:rPr lang="en-US" dirty="0" err="1"/>
              <a:t>Antonymy</a:t>
            </a:r>
            <a:endParaRPr lang="en-US" dirty="0"/>
          </a:p>
          <a:p>
            <a:pPr lvl="1"/>
            <a:r>
              <a:rPr lang="en-US" dirty="0"/>
              <a:t>Hyponymy</a:t>
            </a:r>
          </a:p>
          <a:p>
            <a:pPr lvl="1"/>
            <a:r>
              <a:rPr lang="en-US" dirty="0" err="1"/>
              <a:t>Hypernymy</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p:spTree>
    <p:extLst>
      <p:ext uri="{BB962C8B-B14F-4D97-AF65-F5344CB8AC3E}">
        <p14:creationId xmlns:p14="http://schemas.microsoft.com/office/powerpoint/2010/main" val="103811995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Homonymy</a:t>
            </a:r>
            <a:endParaRPr lang="en-IN" dirty="0"/>
          </a:p>
        </p:txBody>
      </p:sp>
      <p:sp>
        <p:nvSpPr>
          <p:cNvPr id="3" name="Text Placeholder 2"/>
          <p:cNvSpPr>
            <a:spLocks noGrp="1"/>
          </p:cNvSpPr>
          <p:nvPr>
            <p:ph type="body" sz="quarter" idx="13"/>
          </p:nvPr>
        </p:nvSpPr>
        <p:spPr/>
        <p:txBody>
          <a:bodyPr/>
          <a:lstStyle/>
          <a:p>
            <a:r>
              <a:rPr lang="en-US" dirty="0"/>
              <a:t>Homonyms are words that share a form but are unrelated or having distinct meaning</a:t>
            </a:r>
          </a:p>
          <a:p>
            <a:r>
              <a:rPr lang="en-US" dirty="0"/>
              <a:t>E.g., &lt;Bank, Bank&gt;, &lt;Bat, Bat&gt;</a:t>
            </a:r>
          </a:p>
          <a:p>
            <a:r>
              <a:rPr lang="en-US" dirty="0"/>
              <a:t>Sub-categories are :</a:t>
            </a:r>
          </a:p>
          <a:p>
            <a:pPr lvl="1"/>
            <a:r>
              <a:rPr lang="en-US" dirty="0"/>
              <a:t>Homographs :- Words which are spelled the same and may or may not pronounce the same. E.g., Tear (water from eyes/Ripping a paper)</a:t>
            </a:r>
          </a:p>
          <a:p>
            <a:pPr lvl="1"/>
            <a:r>
              <a:rPr lang="en-US" dirty="0"/>
              <a:t>Homophones :- Words spelled differently but the pronunciation is the same. Example : Write and right, peace and piece, </a:t>
            </a:r>
            <a:r>
              <a:rPr lang="en-US" dirty="0" err="1"/>
              <a:t>etc</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76840" y="1859760"/>
              <a:ext cx="9699120" cy="1872720"/>
            </p14:xfrm>
          </p:contentPart>
        </mc:Choice>
        <mc:Fallback>
          <p:pic>
            <p:nvPicPr>
              <p:cNvPr id="5" name="Ink 4"/>
              <p:cNvPicPr/>
              <p:nvPr/>
            </p:nvPicPr>
            <p:blipFill>
              <a:blip r:embed="rId3"/>
              <a:stretch>
                <a:fillRect/>
              </a:stretch>
            </p:blipFill>
            <p:spPr>
              <a:xfrm>
                <a:off x="1170000" y="1854360"/>
                <a:ext cx="9712800" cy="1883520"/>
              </a:xfrm>
              <a:prstGeom prst="rect">
                <a:avLst/>
              </a:prstGeom>
            </p:spPr>
          </p:pic>
        </mc:Fallback>
      </mc:AlternateContent>
    </p:spTree>
    <p:extLst>
      <p:ext uri="{BB962C8B-B14F-4D97-AF65-F5344CB8AC3E}">
        <p14:creationId xmlns:p14="http://schemas.microsoft.com/office/powerpoint/2010/main" val="126523445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Polysemy</a:t>
            </a:r>
            <a:endParaRPr lang="en-IN" dirty="0"/>
          </a:p>
        </p:txBody>
      </p:sp>
      <p:sp>
        <p:nvSpPr>
          <p:cNvPr id="3" name="Text Placeholder 2"/>
          <p:cNvSpPr>
            <a:spLocks noGrp="1"/>
          </p:cNvSpPr>
          <p:nvPr>
            <p:ph type="body" sz="quarter" idx="13"/>
          </p:nvPr>
        </p:nvSpPr>
        <p:spPr/>
        <p:txBody>
          <a:bodyPr/>
          <a:lstStyle/>
          <a:p>
            <a:r>
              <a:rPr lang="en-US" dirty="0" err="1"/>
              <a:t>Polysemous</a:t>
            </a:r>
            <a:r>
              <a:rPr lang="en-US" dirty="0"/>
              <a:t> word has related meaning across sentences</a:t>
            </a:r>
          </a:p>
          <a:p>
            <a:r>
              <a:rPr lang="en-US" dirty="0"/>
              <a:t>E.g., The word ”over” has different meanings across sentences</a:t>
            </a:r>
          </a:p>
          <a:p>
            <a:r>
              <a:rPr lang="en-US" dirty="0"/>
              <a:t>The picture is </a:t>
            </a:r>
            <a:r>
              <a:rPr lang="en-US" i="1" dirty="0"/>
              <a:t>over</a:t>
            </a:r>
            <a:r>
              <a:rPr lang="en-US" dirty="0"/>
              <a:t> the sofa    -----    Above</a:t>
            </a:r>
          </a:p>
          <a:p>
            <a:r>
              <a:rPr lang="en-US" dirty="0"/>
              <a:t>The picture is </a:t>
            </a:r>
            <a:r>
              <a:rPr lang="en-US" i="1" dirty="0"/>
              <a:t>over</a:t>
            </a:r>
            <a:r>
              <a:rPr lang="en-US" dirty="0"/>
              <a:t> the hole    ------  Covering</a:t>
            </a:r>
          </a:p>
          <a:p>
            <a:r>
              <a:rPr lang="en-US" dirty="0"/>
              <a:t>She has a strange power </a:t>
            </a:r>
            <a:r>
              <a:rPr lang="en-US" i="1" dirty="0"/>
              <a:t>over</a:t>
            </a:r>
            <a:r>
              <a:rPr lang="en-US" dirty="0"/>
              <a:t> me  ------ Control</a:t>
            </a:r>
          </a:p>
          <a:p>
            <a:r>
              <a:rPr lang="en-US" dirty="0"/>
              <a:t>The helicopter flew </a:t>
            </a:r>
            <a:r>
              <a:rPr lang="en-US" i="1" dirty="0"/>
              <a:t>over</a:t>
            </a:r>
            <a:r>
              <a:rPr lang="en-US" dirty="0"/>
              <a:t> the city   ------  Path</a:t>
            </a:r>
          </a:p>
          <a:p>
            <a:r>
              <a:rPr lang="en-US" dirty="0"/>
              <a:t>The ball is </a:t>
            </a:r>
            <a:r>
              <a:rPr lang="en-US" i="1" dirty="0"/>
              <a:t>over</a:t>
            </a:r>
            <a:r>
              <a:rPr lang="en-US" dirty="0"/>
              <a:t> the wall  ------ On-the-other-side-of</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627120" y="1898640"/>
              <a:ext cx="6109920" cy="2475000"/>
            </p14:xfrm>
          </p:contentPart>
        </mc:Choice>
        <mc:Fallback>
          <p:pic>
            <p:nvPicPr>
              <p:cNvPr id="5" name="Ink 4"/>
              <p:cNvPicPr/>
              <p:nvPr/>
            </p:nvPicPr>
            <p:blipFill>
              <a:blip r:embed="rId3"/>
              <a:stretch>
                <a:fillRect/>
              </a:stretch>
            </p:blipFill>
            <p:spPr>
              <a:xfrm>
                <a:off x="619200" y="1891800"/>
                <a:ext cx="6122160" cy="2487240"/>
              </a:xfrm>
              <a:prstGeom prst="rect">
                <a:avLst/>
              </a:prstGeom>
            </p:spPr>
          </p:pic>
        </mc:Fallback>
      </mc:AlternateContent>
    </p:spTree>
    <p:extLst>
      <p:ext uri="{BB962C8B-B14F-4D97-AF65-F5344CB8AC3E}">
        <p14:creationId xmlns:p14="http://schemas.microsoft.com/office/powerpoint/2010/main" val="124662315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Language Modelling</a:t>
            </a:r>
          </a:p>
        </p:txBody>
      </p:sp>
      <p:sp>
        <p:nvSpPr>
          <p:cNvPr id="3" name="Text Placeholder 2"/>
          <p:cNvSpPr>
            <a:spLocks noGrp="1"/>
          </p:cNvSpPr>
          <p:nvPr>
            <p:ph type="body" sz="quarter" idx="13"/>
          </p:nvPr>
        </p:nvSpPr>
        <p:spPr/>
        <p:txBody>
          <a:bodyPr/>
          <a:lstStyle/>
          <a:p>
            <a:r>
              <a:rPr lang="en-IN" dirty="0"/>
              <a:t>A statistical model which assigns probability for sentences.</a:t>
            </a:r>
          </a:p>
          <a:p>
            <a:r>
              <a:rPr lang="en-IN" dirty="0"/>
              <a:t>Sentences can be considered as sequence of words.</a:t>
            </a:r>
          </a:p>
          <a:p>
            <a:r>
              <a:rPr lang="en-IN" dirty="0"/>
              <a:t>Modelling of language – Assigning probabilities for a sequence of words</a:t>
            </a:r>
          </a:p>
          <a:p>
            <a:r>
              <a:rPr lang="en-IN" dirty="0"/>
              <a:t>The probability can be for sequence of words and also the words themselves.</a:t>
            </a:r>
          </a:p>
          <a:p>
            <a:r>
              <a:rPr lang="en-IN" dirty="0"/>
              <a:t>Example – In a sentence “I am staying in Mumbai”</a:t>
            </a:r>
            <a:r>
              <a:rPr lang="en-US" dirty="0"/>
              <a:t>, </a:t>
            </a:r>
          </a:p>
          <a:p>
            <a:pPr lvl="1"/>
            <a:r>
              <a:rPr lang="en-IN" dirty="0"/>
              <a:t>The probability of words, ‘am’, ‘I’, ‘in’ can be calculated</a:t>
            </a:r>
            <a:endParaRPr lang="en-US" dirty="0"/>
          </a:p>
          <a:p>
            <a:pPr lvl="1"/>
            <a:r>
              <a:rPr lang="en-US" dirty="0"/>
              <a:t>The probability of sequence of words ‘am’ followed by ‘I’ or ‘in’ followed by ‘am’ can also be calculated</a:t>
            </a:r>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3871800" y="3062160"/>
              <a:ext cx="4618440" cy="976680"/>
            </p14:xfrm>
          </p:contentPart>
        </mc:Choice>
        <mc:Fallback>
          <p:pic>
            <p:nvPicPr>
              <p:cNvPr id="5" name="Ink 4"/>
              <p:cNvPicPr/>
              <p:nvPr/>
            </p:nvPicPr>
            <p:blipFill>
              <a:blip r:embed="rId3"/>
              <a:stretch>
                <a:fillRect/>
              </a:stretch>
            </p:blipFill>
            <p:spPr>
              <a:xfrm>
                <a:off x="3863520" y="3053880"/>
                <a:ext cx="4631400" cy="991440"/>
              </a:xfrm>
              <a:prstGeom prst="rect">
                <a:avLst/>
              </a:prstGeom>
            </p:spPr>
          </p:pic>
        </mc:Fallback>
      </mc:AlternateContent>
    </p:spTree>
    <p:extLst>
      <p:ext uri="{BB962C8B-B14F-4D97-AF65-F5344CB8AC3E}">
        <p14:creationId xmlns:p14="http://schemas.microsoft.com/office/powerpoint/2010/main" val="6973515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Metonymy</a:t>
            </a:r>
            <a:endParaRPr lang="en-IN" dirty="0"/>
          </a:p>
        </p:txBody>
      </p:sp>
      <p:sp>
        <p:nvSpPr>
          <p:cNvPr id="3" name="Text Placeholder 2"/>
          <p:cNvSpPr>
            <a:spLocks noGrp="1"/>
          </p:cNvSpPr>
          <p:nvPr>
            <p:ph type="body" sz="quarter" idx="13"/>
          </p:nvPr>
        </p:nvSpPr>
        <p:spPr/>
        <p:txBody>
          <a:bodyPr/>
          <a:lstStyle/>
          <a:p>
            <a:r>
              <a:rPr lang="en-US" dirty="0" err="1"/>
              <a:t>Metonomy</a:t>
            </a:r>
            <a:r>
              <a:rPr lang="en-US" dirty="0"/>
              <a:t> are the words having related meaning across sentences but preferably in the same domain.</a:t>
            </a:r>
          </a:p>
          <a:p>
            <a:r>
              <a:rPr lang="en-US" dirty="0"/>
              <a:t>Example :</a:t>
            </a:r>
          </a:p>
          <a:p>
            <a:pPr lvl="1"/>
            <a:r>
              <a:rPr lang="en-US" dirty="0"/>
              <a:t>The bank is colored in blue and white</a:t>
            </a:r>
          </a:p>
          <a:p>
            <a:pPr lvl="1"/>
            <a:r>
              <a:rPr lang="en-US" dirty="0"/>
              <a:t>Withdrawal of money from that bank is pretty easy</a:t>
            </a:r>
          </a:p>
          <a:p>
            <a:r>
              <a:rPr lang="en-US" dirty="0"/>
              <a:t>In the first sentence, bank is referred as a building </a:t>
            </a:r>
          </a:p>
          <a:p>
            <a:r>
              <a:rPr lang="en-US" dirty="0"/>
              <a:t>In the second sentence, bank is referred as a financial institution</a:t>
            </a:r>
          </a:p>
          <a:p>
            <a:r>
              <a:rPr lang="en-US" dirty="0"/>
              <a:t>In both the above sentences, the word bank is related but the exact meaning in the sentences is different</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305720" y="1902960"/>
              <a:ext cx="6826680" cy="1273320"/>
            </p14:xfrm>
          </p:contentPart>
        </mc:Choice>
        <mc:Fallback>
          <p:pic>
            <p:nvPicPr>
              <p:cNvPr id="5" name="Ink 4"/>
              <p:cNvPicPr/>
              <p:nvPr/>
            </p:nvPicPr>
            <p:blipFill>
              <a:blip r:embed="rId3"/>
              <a:stretch>
                <a:fillRect/>
              </a:stretch>
            </p:blipFill>
            <p:spPr>
              <a:xfrm>
                <a:off x="1299600" y="1894320"/>
                <a:ext cx="6839640" cy="1287000"/>
              </a:xfrm>
              <a:prstGeom prst="rect">
                <a:avLst/>
              </a:prstGeom>
            </p:spPr>
          </p:pic>
        </mc:Fallback>
      </mc:AlternateContent>
    </p:spTree>
    <p:extLst>
      <p:ext uri="{BB962C8B-B14F-4D97-AF65-F5344CB8AC3E}">
        <p14:creationId xmlns:p14="http://schemas.microsoft.com/office/powerpoint/2010/main" val="12066508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Metonymy</a:t>
            </a:r>
            <a:endParaRPr lang="en-IN" dirty="0"/>
          </a:p>
        </p:txBody>
      </p:sp>
      <p:sp>
        <p:nvSpPr>
          <p:cNvPr id="3" name="Text Placeholder 2"/>
          <p:cNvSpPr>
            <a:spLocks noGrp="1"/>
          </p:cNvSpPr>
          <p:nvPr>
            <p:ph type="body" sz="quarter" idx="13"/>
          </p:nvPr>
        </p:nvSpPr>
        <p:spPr/>
        <p:txBody>
          <a:bodyPr/>
          <a:lstStyle/>
          <a:p>
            <a:r>
              <a:rPr lang="en-US" dirty="0"/>
              <a:t>This relation is not just with bank, but also other sentences where there is a correlation between building and organization</a:t>
            </a:r>
          </a:p>
          <a:p>
            <a:r>
              <a:rPr lang="en-US" dirty="0"/>
              <a:t>E.g., hospital, school, office</a:t>
            </a:r>
          </a:p>
          <a:p>
            <a:r>
              <a:rPr lang="en-US" dirty="0"/>
              <a:t>Not only building – organization correlation, there can be other correlations as </a:t>
            </a:r>
          </a:p>
          <a:p>
            <a:r>
              <a:rPr lang="en-US" dirty="0"/>
              <a:t>Author – Works of Author </a:t>
            </a:r>
          </a:p>
          <a:p>
            <a:r>
              <a:rPr lang="en-US" dirty="0"/>
              <a:t>Jane Austen wrote Emma  -  I love Jane Austen </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880200" y="2112480"/>
              <a:ext cx="5281920" cy="1648800"/>
            </p14:xfrm>
          </p:contentPart>
        </mc:Choice>
        <mc:Fallback>
          <p:pic>
            <p:nvPicPr>
              <p:cNvPr id="5" name="Ink 4"/>
              <p:cNvPicPr/>
              <p:nvPr/>
            </p:nvPicPr>
            <p:blipFill>
              <a:blip r:embed="rId3"/>
              <a:stretch>
                <a:fillRect/>
              </a:stretch>
            </p:blipFill>
            <p:spPr>
              <a:xfrm>
                <a:off x="872640" y="2106720"/>
                <a:ext cx="5292720" cy="1660680"/>
              </a:xfrm>
              <a:prstGeom prst="rect">
                <a:avLst/>
              </a:prstGeom>
            </p:spPr>
          </p:pic>
        </mc:Fallback>
      </mc:AlternateContent>
    </p:spTree>
    <p:extLst>
      <p:ext uri="{BB962C8B-B14F-4D97-AF65-F5344CB8AC3E}">
        <p14:creationId xmlns:p14="http://schemas.microsoft.com/office/powerpoint/2010/main" val="38118264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Metaphor</a:t>
            </a:r>
            <a:endParaRPr lang="en-IN" dirty="0"/>
          </a:p>
        </p:txBody>
      </p:sp>
      <p:sp>
        <p:nvSpPr>
          <p:cNvPr id="3" name="Text Placeholder 2"/>
          <p:cNvSpPr>
            <a:spLocks noGrp="1"/>
          </p:cNvSpPr>
          <p:nvPr>
            <p:ph type="body" sz="quarter" idx="13"/>
          </p:nvPr>
        </p:nvSpPr>
        <p:spPr/>
        <p:txBody>
          <a:bodyPr/>
          <a:lstStyle/>
          <a:p>
            <a:r>
              <a:rPr lang="en-US" dirty="0"/>
              <a:t>Metaphors are the words which has similar sense of meaning but expressed in different words in the context</a:t>
            </a:r>
          </a:p>
          <a:p>
            <a:r>
              <a:rPr lang="en-US" dirty="0"/>
              <a:t>E.g.,</a:t>
            </a:r>
          </a:p>
          <a:p>
            <a:r>
              <a:rPr lang="en-US" dirty="0"/>
              <a:t>I’m on top of the situation</a:t>
            </a:r>
          </a:p>
          <a:p>
            <a:r>
              <a:rPr lang="en-US" dirty="0"/>
              <a:t>She’s at heights of power</a:t>
            </a:r>
          </a:p>
          <a:p>
            <a:r>
              <a:rPr lang="en-US" dirty="0"/>
              <a:t>His power rose</a:t>
            </a:r>
          </a:p>
          <a:p>
            <a:endParaRPr lang="en-US" dirty="0"/>
          </a:p>
          <a:p>
            <a:r>
              <a:rPr lang="en-US" dirty="0"/>
              <a:t>All belong to the topic of Power of Control but expressed differently</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856800" y="2644920"/>
              <a:ext cx="4236120" cy="1872720"/>
            </p14:xfrm>
          </p:contentPart>
        </mc:Choice>
        <mc:Fallback>
          <p:pic>
            <p:nvPicPr>
              <p:cNvPr id="5" name="Ink 4"/>
              <p:cNvPicPr/>
              <p:nvPr/>
            </p:nvPicPr>
            <p:blipFill>
              <a:blip r:embed="rId3"/>
              <a:stretch>
                <a:fillRect/>
              </a:stretch>
            </p:blipFill>
            <p:spPr>
              <a:xfrm>
                <a:off x="849960" y="2637000"/>
                <a:ext cx="4245840" cy="1883520"/>
              </a:xfrm>
              <a:prstGeom prst="rect">
                <a:avLst/>
              </a:prstGeom>
            </p:spPr>
          </p:pic>
        </mc:Fallback>
      </mc:AlternateContent>
    </p:spTree>
    <p:extLst>
      <p:ext uri="{BB962C8B-B14F-4D97-AF65-F5344CB8AC3E}">
        <p14:creationId xmlns:p14="http://schemas.microsoft.com/office/powerpoint/2010/main" val="53481382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Synonym</a:t>
            </a:r>
            <a:endParaRPr lang="en-IN" dirty="0"/>
          </a:p>
        </p:txBody>
      </p:sp>
      <p:sp>
        <p:nvSpPr>
          <p:cNvPr id="3" name="Text Placeholder 2"/>
          <p:cNvSpPr>
            <a:spLocks noGrp="1"/>
          </p:cNvSpPr>
          <p:nvPr>
            <p:ph type="body" sz="quarter" idx="13"/>
          </p:nvPr>
        </p:nvSpPr>
        <p:spPr/>
        <p:txBody>
          <a:bodyPr/>
          <a:lstStyle/>
          <a:p>
            <a:r>
              <a:rPr lang="en-US" dirty="0"/>
              <a:t>When different words having same meaning in all contexts. They are said to be synonyms</a:t>
            </a:r>
          </a:p>
          <a:p>
            <a:r>
              <a:rPr lang="en-US" dirty="0"/>
              <a:t>But, ideally there need not be any set of words which are having same meanings across different contexts.</a:t>
            </a:r>
          </a:p>
          <a:p>
            <a:r>
              <a:rPr lang="en-US" dirty="0"/>
              <a:t>E.g., Big and Large can be synonyms. But not in all contexts.</a:t>
            </a:r>
          </a:p>
          <a:p>
            <a:r>
              <a:rPr lang="en-US" dirty="0"/>
              <a:t>Big Glass and large glass have same sense</a:t>
            </a:r>
          </a:p>
          <a:p>
            <a:r>
              <a:rPr lang="en-US" dirty="0"/>
              <a:t>But, </a:t>
            </a:r>
            <a:r>
              <a:rPr lang="en-US" i="1" dirty="0"/>
              <a:t>big brother</a:t>
            </a:r>
            <a:r>
              <a:rPr lang="en-US" dirty="0"/>
              <a:t> and </a:t>
            </a:r>
            <a:r>
              <a:rPr lang="en-US" i="1" dirty="0"/>
              <a:t>large brother</a:t>
            </a:r>
            <a:r>
              <a:rPr lang="en-US" dirty="0"/>
              <a:t> doesn’t have same sense.</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816920" y="2845440"/>
              <a:ext cx="4550760" cy="927000"/>
            </p14:xfrm>
          </p:contentPart>
        </mc:Choice>
        <mc:Fallback>
          <p:pic>
            <p:nvPicPr>
              <p:cNvPr id="5" name="Ink 4"/>
              <p:cNvPicPr/>
              <p:nvPr/>
            </p:nvPicPr>
            <p:blipFill>
              <a:blip r:embed="rId3"/>
              <a:stretch>
                <a:fillRect/>
              </a:stretch>
            </p:blipFill>
            <p:spPr>
              <a:xfrm>
                <a:off x="1810800" y="2839320"/>
                <a:ext cx="4561920" cy="938520"/>
              </a:xfrm>
              <a:prstGeom prst="rect">
                <a:avLst/>
              </a:prstGeom>
            </p:spPr>
          </p:pic>
        </mc:Fallback>
      </mc:AlternateContent>
    </p:spTree>
    <p:extLst>
      <p:ext uri="{BB962C8B-B14F-4D97-AF65-F5344CB8AC3E}">
        <p14:creationId xmlns:p14="http://schemas.microsoft.com/office/powerpoint/2010/main" val="428226190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Antonym</a:t>
            </a:r>
            <a:endParaRPr lang="en-IN" dirty="0"/>
          </a:p>
        </p:txBody>
      </p:sp>
      <p:sp>
        <p:nvSpPr>
          <p:cNvPr id="3" name="Text Placeholder 2"/>
          <p:cNvSpPr>
            <a:spLocks noGrp="1"/>
          </p:cNvSpPr>
          <p:nvPr>
            <p:ph type="body" sz="quarter" idx="13"/>
          </p:nvPr>
        </p:nvSpPr>
        <p:spPr/>
        <p:txBody>
          <a:bodyPr/>
          <a:lstStyle/>
          <a:p>
            <a:r>
              <a:rPr lang="en-US" dirty="0"/>
              <a:t>When two words having opposite meanings in all/ some contexts</a:t>
            </a:r>
          </a:p>
          <a:p>
            <a:r>
              <a:rPr lang="en-US" dirty="0"/>
              <a:t>E.g., Short – long</a:t>
            </a:r>
          </a:p>
          <a:p>
            <a:r>
              <a:rPr lang="en-US" dirty="0"/>
              <a:t>In – out</a:t>
            </a:r>
          </a:p>
          <a:p>
            <a:r>
              <a:rPr lang="en-US" dirty="0"/>
              <a:t>The antonyms can be reverses like rise – fall, up – down, etc.</a:t>
            </a:r>
          </a:p>
          <a:p>
            <a:r>
              <a:rPr lang="en-US" dirty="0"/>
              <a:t>Also, the antonyms can be measured in a scale and can be in either side of the scale like long - short, fast – slow, etc.</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275840" y="2217960"/>
              <a:ext cx="1536480" cy="489600"/>
            </p14:xfrm>
          </p:contentPart>
        </mc:Choice>
        <mc:Fallback>
          <p:pic>
            <p:nvPicPr>
              <p:cNvPr id="5" name="Ink 4"/>
              <p:cNvPicPr/>
              <p:nvPr/>
            </p:nvPicPr>
            <p:blipFill>
              <a:blip r:embed="rId3"/>
              <a:stretch>
                <a:fillRect/>
              </a:stretch>
            </p:blipFill>
            <p:spPr>
              <a:xfrm>
                <a:off x="1271160" y="2211480"/>
                <a:ext cx="1546560" cy="501840"/>
              </a:xfrm>
              <a:prstGeom prst="rect">
                <a:avLst/>
              </a:prstGeom>
            </p:spPr>
          </p:pic>
        </mc:Fallback>
      </mc:AlternateContent>
    </p:spTree>
    <p:extLst>
      <p:ext uri="{BB962C8B-B14F-4D97-AF65-F5344CB8AC3E}">
        <p14:creationId xmlns:p14="http://schemas.microsoft.com/office/powerpoint/2010/main" val="208483844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Hyponym</a:t>
            </a:r>
            <a:endParaRPr lang="en-IN" dirty="0"/>
          </a:p>
        </p:txBody>
      </p:sp>
      <p:sp>
        <p:nvSpPr>
          <p:cNvPr id="3" name="Text Placeholder 2"/>
          <p:cNvSpPr>
            <a:spLocks noGrp="1"/>
          </p:cNvSpPr>
          <p:nvPr>
            <p:ph type="body" sz="quarter" idx="13"/>
          </p:nvPr>
        </p:nvSpPr>
        <p:spPr/>
        <p:txBody>
          <a:bodyPr/>
          <a:lstStyle/>
          <a:p>
            <a:r>
              <a:rPr lang="en-US" dirty="0"/>
              <a:t>Sub-ordinate of a class is said to be hyponym of that class</a:t>
            </a:r>
          </a:p>
          <a:p>
            <a:r>
              <a:rPr lang="en-US" dirty="0"/>
              <a:t>E.g.,</a:t>
            </a:r>
          </a:p>
          <a:p>
            <a:r>
              <a:rPr lang="en-US" dirty="0"/>
              <a:t>Car is a sub-ordinate of class Vehicle</a:t>
            </a:r>
          </a:p>
          <a:p>
            <a:r>
              <a:rPr lang="en-US" dirty="0"/>
              <a:t>Mango is a sub-ordinate for a class Fruit</a:t>
            </a:r>
          </a:p>
          <a:p>
            <a:r>
              <a:rPr lang="en-US" dirty="0"/>
              <a:t>Mobile can be sub-ordinate to class Electronics</a:t>
            </a:r>
          </a:p>
          <a:p>
            <a:r>
              <a:rPr lang="en-US" dirty="0"/>
              <a:t>The relation between 2 classes can be represented in the form of “is – a ” relation. Then the first class is a subordinate class for the second</a:t>
            </a:r>
          </a:p>
          <a:p>
            <a:r>
              <a:rPr lang="en-US" dirty="0"/>
              <a:t>Like in previous example, mango is a fruit, mobile is a electronic</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65320" y="1913400"/>
              <a:ext cx="7368840" cy="2154600"/>
            </p14:xfrm>
          </p:contentPart>
        </mc:Choice>
        <mc:Fallback>
          <p:pic>
            <p:nvPicPr>
              <p:cNvPr id="5" name="Ink 4"/>
              <p:cNvPicPr/>
              <p:nvPr/>
            </p:nvPicPr>
            <p:blipFill>
              <a:blip r:embed="rId3"/>
              <a:stretch>
                <a:fillRect/>
              </a:stretch>
            </p:blipFill>
            <p:spPr>
              <a:xfrm>
                <a:off x="1158840" y="1909080"/>
                <a:ext cx="7382880" cy="2166840"/>
              </a:xfrm>
              <a:prstGeom prst="rect">
                <a:avLst/>
              </a:prstGeom>
            </p:spPr>
          </p:pic>
        </mc:Fallback>
      </mc:AlternateContent>
    </p:spTree>
    <p:extLst>
      <p:ext uri="{BB962C8B-B14F-4D97-AF65-F5344CB8AC3E}">
        <p14:creationId xmlns:p14="http://schemas.microsoft.com/office/powerpoint/2010/main" val="309498607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Hyponym and instances</a:t>
            </a:r>
            <a:endParaRPr lang="en-IN" dirty="0"/>
          </a:p>
        </p:txBody>
      </p:sp>
      <p:sp>
        <p:nvSpPr>
          <p:cNvPr id="3" name="Text Placeholder 2"/>
          <p:cNvSpPr>
            <a:spLocks noGrp="1"/>
          </p:cNvSpPr>
          <p:nvPr>
            <p:ph type="body" sz="quarter" idx="13"/>
          </p:nvPr>
        </p:nvSpPr>
        <p:spPr/>
        <p:txBody>
          <a:bodyPr/>
          <a:lstStyle/>
          <a:p>
            <a:r>
              <a:rPr lang="en-US" dirty="0" err="1"/>
              <a:t>Iphone</a:t>
            </a:r>
            <a:r>
              <a:rPr lang="en-US" dirty="0"/>
              <a:t> is a mobile</a:t>
            </a:r>
          </a:p>
          <a:p>
            <a:r>
              <a:rPr lang="en-US" dirty="0"/>
              <a:t>Mobile is a Electronic</a:t>
            </a:r>
          </a:p>
          <a:p>
            <a:r>
              <a:rPr lang="en-US" dirty="0"/>
              <a:t>What is the difference between the relation of words in above two sentences ?</a:t>
            </a:r>
          </a:p>
          <a:p>
            <a:r>
              <a:rPr lang="en-US" dirty="0" err="1"/>
              <a:t>Iphone</a:t>
            </a:r>
            <a:r>
              <a:rPr lang="en-US" dirty="0"/>
              <a:t> is an instance of the class Mobile</a:t>
            </a:r>
          </a:p>
          <a:p>
            <a:r>
              <a:rPr lang="en-US" dirty="0"/>
              <a:t>Mobile is a hyponym of the class Electronics</a:t>
            </a:r>
          </a:p>
          <a:p>
            <a:r>
              <a:rPr lang="en-US" dirty="0"/>
              <a:t>When there is a relation between two classes then that is Hyponym</a:t>
            </a:r>
          </a:p>
          <a:p>
            <a:r>
              <a:rPr lang="en-US" dirty="0"/>
              <a:t>When there is a relation between a class and an entity then it is an instance-of relation</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806760" y="805680"/>
              <a:ext cx="8193960" cy="3457080"/>
            </p14:xfrm>
          </p:contentPart>
        </mc:Choice>
        <mc:Fallback>
          <p:pic>
            <p:nvPicPr>
              <p:cNvPr id="5" name="Ink 4"/>
              <p:cNvPicPr/>
              <p:nvPr/>
            </p:nvPicPr>
            <p:blipFill>
              <a:blip r:embed="rId3"/>
              <a:stretch>
                <a:fillRect/>
              </a:stretch>
            </p:blipFill>
            <p:spPr>
              <a:xfrm>
                <a:off x="801360" y="796680"/>
                <a:ext cx="8205480" cy="3471120"/>
              </a:xfrm>
              <a:prstGeom prst="rect">
                <a:avLst/>
              </a:prstGeom>
            </p:spPr>
          </p:pic>
        </mc:Fallback>
      </mc:AlternateContent>
    </p:spTree>
    <p:extLst>
      <p:ext uri="{BB962C8B-B14F-4D97-AF65-F5344CB8AC3E}">
        <p14:creationId xmlns:p14="http://schemas.microsoft.com/office/powerpoint/2010/main" val="253053293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Hypernym</a:t>
            </a:r>
            <a:endParaRPr lang="en-IN" dirty="0"/>
          </a:p>
        </p:txBody>
      </p:sp>
      <p:sp>
        <p:nvSpPr>
          <p:cNvPr id="3" name="Text Placeholder 2"/>
          <p:cNvSpPr>
            <a:spLocks noGrp="1"/>
          </p:cNvSpPr>
          <p:nvPr>
            <p:ph type="body" sz="quarter" idx="13"/>
          </p:nvPr>
        </p:nvSpPr>
        <p:spPr/>
        <p:txBody>
          <a:bodyPr/>
          <a:lstStyle/>
          <a:p>
            <a:r>
              <a:rPr lang="en-US" dirty="0"/>
              <a:t>When a class is super-ordinate of another class. Then it is </a:t>
            </a:r>
            <a:r>
              <a:rPr lang="en-US" dirty="0" err="1"/>
              <a:t>hypernym</a:t>
            </a:r>
            <a:r>
              <a:rPr lang="en-US" dirty="0"/>
              <a:t> of the class</a:t>
            </a:r>
          </a:p>
          <a:p>
            <a:r>
              <a:rPr lang="en-US" dirty="0"/>
              <a:t>This is opposite of hyponym</a:t>
            </a:r>
          </a:p>
          <a:p>
            <a:r>
              <a:rPr lang="en-US" dirty="0"/>
              <a:t>Example is in the above sentence</a:t>
            </a:r>
          </a:p>
          <a:p>
            <a:r>
              <a:rPr lang="en-US" dirty="0"/>
              <a:t>Mobile is a Electronic</a:t>
            </a:r>
          </a:p>
          <a:p>
            <a:r>
              <a:rPr lang="en-US" dirty="0"/>
              <a:t>Mobile is a hyponym of Electronic. Whereas, Electronic is a </a:t>
            </a:r>
            <a:r>
              <a:rPr lang="en-US" dirty="0" err="1"/>
              <a:t>hypernym</a:t>
            </a:r>
            <a:r>
              <a:rPr lang="en-US" dirty="0"/>
              <a:t> of Mobile</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245240" y="3456000"/>
              <a:ext cx="7017840" cy="61200"/>
            </p14:xfrm>
          </p:contentPart>
        </mc:Choice>
        <mc:Fallback>
          <p:pic>
            <p:nvPicPr>
              <p:cNvPr id="5" name="Ink 4"/>
              <p:cNvPicPr/>
              <p:nvPr/>
            </p:nvPicPr>
            <p:blipFill>
              <a:blip r:embed="rId3"/>
              <a:stretch>
                <a:fillRect/>
              </a:stretch>
            </p:blipFill>
            <p:spPr>
              <a:xfrm>
                <a:off x="1239480" y="3449880"/>
                <a:ext cx="7028280" cy="72360"/>
              </a:xfrm>
              <a:prstGeom prst="rect">
                <a:avLst/>
              </a:prstGeom>
            </p:spPr>
          </p:pic>
        </mc:Fallback>
      </mc:AlternateContent>
    </p:spTree>
    <p:extLst>
      <p:ext uri="{BB962C8B-B14F-4D97-AF65-F5344CB8AC3E}">
        <p14:creationId xmlns:p14="http://schemas.microsoft.com/office/powerpoint/2010/main" val="390695635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Wordnet</a:t>
            </a:r>
            <a:endParaRPr lang="en-IN" dirty="0"/>
          </a:p>
        </p:txBody>
      </p:sp>
      <p:sp>
        <p:nvSpPr>
          <p:cNvPr id="3" name="Text Placeholder 2"/>
          <p:cNvSpPr>
            <a:spLocks noGrp="1"/>
          </p:cNvSpPr>
          <p:nvPr>
            <p:ph type="body" sz="quarter" idx="13"/>
          </p:nvPr>
        </p:nvSpPr>
        <p:spPr/>
        <p:txBody>
          <a:bodyPr/>
          <a:lstStyle/>
          <a:p>
            <a:r>
              <a:rPr lang="en-US" dirty="0" err="1"/>
              <a:t>Wordnet</a:t>
            </a:r>
            <a:r>
              <a:rPr lang="en-US" dirty="0"/>
              <a:t> is a repository of words along with their relations</a:t>
            </a:r>
          </a:p>
          <a:p>
            <a:r>
              <a:rPr lang="en-US" dirty="0"/>
              <a:t>It is a online thesaurus along with aspects of dictionary</a:t>
            </a:r>
          </a:p>
          <a:p>
            <a:r>
              <a:rPr lang="en-US" dirty="0" err="1"/>
              <a:t>Wordnet</a:t>
            </a:r>
            <a:r>
              <a:rPr lang="en-US" dirty="0"/>
              <a:t> supports English, Arabic, Finnish, German, </a:t>
            </a:r>
            <a:r>
              <a:rPr lang="en-US" dirty="0" err="1"/>
              <a:t>Portugese</a:t>
            </a:r>
            <a:endParaRPr lang="en-US" dirty="0"/>
          </a:p>
          <a:p>
            <a:r>
              <a:rPr lang="en-US" dirty="0"/>
              <a:t>Demo of </a:t>
            </a:r>
            <a:r>
              <a:rPr lang="en-US" dirty="0" err="1"/>
              <a:t>Wordnet</a:t>
            </a:r>
            <a:r>
              <a:rPr lang="en-US" dirty="0"/>
              <a:t> :</a:t>
            </a:r>
          </a:p>
          <a:p>
            <a:r>
              <a:rPr lang="en-US" dirty="0">
                <a:hlinkClick r:id="rId2"/>
              </a:rPr>
              <a:t>http://wordnetweb.princeton.edu/perl/webwn</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3102120" y="1893600"/>
              <a:ext cx="7061040" cy="3196800"/>
            </p14:xfrm>
          </p:contentPart>
        </mc:Choice>
        <mc:Fallback>
          <p:pic>
            <p:nvPicPr>
              <p:cNvPr id="5" name="Ink 4"/>
              <p:cNvPicPr/>
              <p:nvPr/>
            </p:nvPicPr>
            <p:blipFill>
              <a:blip r:embed="rId4"/>
              <a:stretch>
                <a:fillRect/>
              </a:stretch>
            </p:blipFill>
            <p:spPr>
              <a:xfrm>
                <a:off x="3096360" y="1885320"/>
                <a:ext cx="7074360" cy="3213000"/>
              </a:xfrm>
              <a:prstGeom prst="rect">
                <a:avLst/>
              </a:prstGeom>
            </p:spPr>
          </p:pic>
        </mc:Fallback>
      </mc:AlternateContent>
    </p:spTree>
    <p:extLst>
      <p:ext uri="{BB962C8B-B14F-4D97-AF65-F5344CB8AC3E}">
        <p14:creationId xmlns:p14="http://schemas.microsoft.com/office/powerpoint/2010/main" val="418972675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Wordnet</a:t>
            </a:r>
            <a:r>
              <a:rPr lang="en-US" dirty="0"/>
              <a:t> Structure </a:t>
            </a:r>
            <a:endParaRPr lang="en-IN" dirty="0"/>
          </a:p>
        </p:txBody>
      </p:sp>
      <p:sp>
        <p:nvSpPr>
          <p:cNvPr id="3" name="Text Placeholder 2"/>
          <p:cNvSpPr>
            <a:spLocks noGrp="1"/>
          </p:cNvSpPr>
          <p:nvPr>
            <p:ph type="body" sz="quarter" idx="13"/>
          </p:nvPr>
        </p:nvSpPr>
        <p:spPr/>
        <p:txBody>
          <a:bodyPr/>
          <a:lstStyle/>
          <a:p>
            <a:r>
              <a:rPr lang="en-US" dirty="0"/>
              <a:t>Each word in </a:t>
            </a:r>
            <a:r>
              <a:rPr lang="en-US" dirty="0" err="1"/>
              <a:t>Wordnet</a:t>
            </a:r>
            <a:r>
              <a:rPr lang="en-US" dirty="0"/>
              <a:t> has</a:t>
            </a:r>
          </a:p>
          <a:p>
            <a:pPr lvl="1"/>
            <a:r>
              <a:rPr lang="en-US" dirty="0"/>
              <a:t>Different senses of usage</a:t>
            </a:r>
          </a:p>
          <a:p>
            <a:pPr lvl="1"/>
            <a:r>
              <a:rPr lang="en-US" dirty="0"/>
              <a:t>Synonyms in each sense</a:t>
            </a:r>
          </a:p>
          <a:p>
            <a:pPr lvl="1"/>
            <a:r>
              <a:rPr lang="en-US" dirty="0"/>
              <a:t>the hierarchy of the word till the abstract level</a:t>
            </a:r>
          </a:p>
          <a:p>
            <a:pPr lvl="1"/>
            <a:r>
              <a:rPr lang="en-US" dirty="0"/>
              <a:t>Member-of, Has-Member, Part-of, Has-part</a:t>
            </a:r>
          </a:p>
          <a:p>
            <a:endParaRPr lang="en-US" dirty="0"/>
          </a:p>
          <a:p>
            <a:r>
              <a:rPr lang="en-US" dirty="0"/>
              <a:t>Using these relation between the words we can define the sense of the word in a particular sentence</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918440" y="2184480"/>
              <a:ext cx="6933240" cy="1651320"/>
            </p14:xfrm>
          </p:contentPart>
        </mc:Choice>
        <mc:Fallback>
          <p:pic>
            <p:nvPicPr>
              <p:cNvPr id="5" name="Ink 4"/>
              <p:cNvPicPr/>
              <p:nvPr/>
            </p:nvPicPr>
            <p:blipFill>
              <a:blip r:embed="rId3"/>
              <a:stretch>
                <a:fillRect/>
              </a:stretch>
            </p:blipFill>
            <p:spPr>
              <a:xfrm>
                <a:off x="1912680" y="2178000"/>
                <a:ext cx="6946200" cy="1663560"/>
              </a:xfrm>
              <a:prstGeom prst="rect">
                <a:avLst/>
              </a:prstGeom>
            </p:spPr>
          </p:pic>
        </mc:Fallback>
      </mc:AlternateContent>
    </p:spTree>
    <p:extLst>
      <p:ext uri="{BB962C8B-B14F-4D97-AF65-F5344CB8AC3E}">
        <p14:creationId xmlns:p14="http://schemas.microsoft.com/office/powerpoint/2010/main" val="11251885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Language Modelling Applications</a:t>
            </a:r>
          </a:p>
        </p:txBody>
      </p:sp>
      <p:sp>
        <p:nvSpPr>
          <p:cNvPr id="3" name="Text Placeholder 2"/>
          <p:cNvSpPr>
            <a:spLocks noGrp="1"/>
          </p:cNvSpPr>
          <p:nvPr>
            <p:ph type="body" sz="quarter" idx="13"/>
          </p:nvPr>
        </p:nvSpPr>
        <p:spPr/>
        <p:txBody>
          <a:bodyPr/>
          <a:lstStyle/>
          <a:p>
            <a:r>
              <a:rPr lang="en-IN" dirty="0"/>
              <a:t>Machine Translation</a:t>
            </a:r>
          </a:p>
          <a:p>
            <a:pPr lvl="1"/>
            <a:r>
              <a:rPr lang="en-IN" dirty="0"/>
              <a:t>If there is a translated sentence from any other language, “I am staying Mumbai”</a:t>
            </a:r>
          </a:p>
          <a:p>
            <a:pPr lvl="1"/>
            <a:r>
              <a:rPr lang="en-IN" dirty="0"/>
              <a:t>From the corpus of sentences, we have a sentence “I am staying in Mumbai” which is having high probability</a:t>
            </a:r>
          </a:p>
          <a:p>
            <a:pPr lvl="1"/>
            <a:r>
              <a:rPr lang="en-IN" dirty="0"/>
              <a:t>Probability here measures the count of occurrence in corpus</a:t>
            </a:r>
          </a:p>
          <a:p>
            <a:pPr lvl="1"/>
            <a:r>
              <a:rPr lang="en-IN" dirty="0"/>
              <a:t>Then, the translated sentence “I am staying Mumbai” can be replaced with “I am staying in Mumbai”</a:t>
            </a:r>
          </a:p>
          <a:p>
            <a:r>
              <a:rPr lang="en-IN" dirty="0"/>
              <a:t>Language Generation</a:t>
            </a:r>
          </a:p>
          <a:p>
            <a:pPr lvl="1"/>
            <a:r>
              <a:rPr lang="en-IN" dirty="0"/>
              <a:t>To detect grammatically correct sentence, same as the above using probabilities</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934920" y="2123640"/>
              <a:ext cx="9864000" cy="4227840"/>
            </p14:xfrm>
          </p:contentPart>
        </mc:Choice>
        <mc:Fallback>
          <p:pic>
            <p:nvPicPr>
              <p:cNvPr id="5" name="Ink 4"/>
              <p:cNvPicPr/>
              <p:nvPr/>
            </p:nvPicPr>
            <p:blipFill>
              <a:blip r:embed="rId3"/>
              <a:stretch>
                <a:fillRect/>
              </a:stretch>
            </p:blipFill>
            <p:spPr>
              <a:xfrm>
                <a:off x="928440" y="2115360"/>
                <a:ext cx="9875880" cy="4245840"/>
              </a:xfrm>
              <a:prstGeom prst="rect">
                <a:avLst/>
              </a:prstGeom>
            </p:spPr>
          </p:pic>
        </mc:Fallback>
      </mc:AlternateContent>
    </p:spTree>
    <p:extLst>
      <p:ext uri="{BB962C8B-B14F-4D97-AF65-F5344CB8AC3E}">
        <p14:creationId xmlns:p14="http://schemas.microsoft.com/office/powerpoint/2010/main" val="294255796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Word Sense Disambiguation </a:t>
            </a:r>
            <a:endParaRPr lang="en-IN" dirty="0"/>
          </a:p>
        </p:txBody>
      </p:sp>
      <p:sp>
        <p:nvSpPr>
          <p:cNvPr id="3" name="Text Placeholder 2"/>
          <p:cNvSpPr>
            <a:spLocks noGrp="1"/>
          </p:cNvSpPr>
          <p:nvPr>
            <p:ph type="body" sz="quarter" idx="13"/>
          </p:nvPr>
        </p:nvSpPr>
        <p:spPr/>
        <p:txBody>
          <a:bodyPr/>
          <a:lstStyle/>
          <a:p>
            <a:r>
              <a:rPr lang="en-US" dirty="0"/>
              <a:t>Calculating the correct sense of the word when given multiple word senses is referred to as word sense disambiguation</a:t>
            </a:r>
          </a:p>
          <a:p>
            <a:r>
              <a:rPr lang="en-US" dirty="0"/>
              <a:t>E.g., “I played with my cousins on the bank of river Narmada”</a:t>
            </a:r>
          </a:p>
          <a:p>
            <a:r>
              <a:rPr lang="en-US" dirty="0"/>
              <a:t>And “I have withdrew my money from the savings account of that bank”</a:t>
            </a:r>
          </a:p>
          <a:p>
            <a:r>
              <a:rPr lang="en-US" dirty="0"/>
              <a:t>To disambiguate the sense of bank, we have to calculate the similarity scores between the words river, bank and bank, account.</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279080" y="1838880"/>
              <a:ext cx="7264080" cy="2017800"/>
            </p14:xfrm>
          </p:contentPart>
        </mc:Choice>
        <mc:Fallback>
          <p:pic>
            <p:nvPicPr>
              <p:cNvPr id="5" name="Ink 4"/>
              <p:cNvPicPr/>
              <p:nvPr/>
            </p:nvPicPr>
            <p:blipFill>
              <a:blip r:embed="rId3"/>
              <a:stretch>
                <a:fillRect/>
              </a:stretch>
            </p:blipFill>
            <p:spPr>
              <a:xfrm>
                <a:off x="1272240" y="1832760"/>
                <a:ext cx="7274520" cy="2031120"/>
              </a:xfrm>
              <a:prstGeom prst="rect">
                <a:avLst/>
              </a:prstGeom>
            </p:spPr>
          </p:pic>
        </mc:Fallback>
      </mc:AlternateContent>
    </p:spTree>
    <p:extLst>
      <p:ext uri="{BB962C8B-B14F-4D97-AF65-F5344CB8AC3E}">
        <p14:creationId xmlns:p14="http://schemas.microsoft.com/office/powerpoint/2010/main" val="417041735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WSD: </a:t>
            </a:r>
            <a:r>
              <a:rPr lang="en-US" dirty="0" err="1"/>
              <a:t>Wordnet</a:t>
            </a:r>
            <a:endParaRPr lang="en-IN" dirty="0"/>
          </a:p>
        </p:txBody>
      </p:sp>
      <p:sp>
        <p:nvSpPr>
          <p:cNvPr id="3" name="Text Placeholder 2"/>
          <p:cNvSpPr>
            <a:spLocks noGrp="1"/>
          </p:cNvSpPr>
          <p:nvPr>
            <p:ph type="body" sz="quarter" idx="13"/>
          </p:nvPr>
        </p:nvSpPr>
        <p:spPr/>
        <p:txBody>
          <a:bodyPr/>
          <a:lstStyle/>
          <a:p>
            <a:r>
              <a:rPr lang="en-US" dirty="0"/>
              <a:t>Given the word “bank”, we get multiple senses of the word bank in </a:t>
            </a:r>
            <a:r>
              <a:rPr lang="en-US" dirty="0" err="1"/>
              <a:t>Wordnet</a:t>
            </a:r>
            <a:r>
              <a:rPr lang="en-US" dirty="0"/>
              <a:t>.</a:t>
            </a:r>
          </a:p>
          <a:p>
            <a:r>
              <a:rPr lang="en-US" dirty="0"/>
              <a:t>Calculate the distance between the “bank”, “river” in the first sentence and get the synonyms and translations of the word bank in the sense of river</a:t>
            </a:r>
          </a:p>
          <a:p>
            <a:pPr marL="0" indent="0" algn="ctr">
              <a:buNone/>
            </a:pPr>
            <a:r>
              <a:rPr lang="en-US" dirty="0" err="1"/>
              <a:t>WordSim</a:t>
            </a:r>
            <a:r>
              <a:rPr lang="en-US" dirty="0"/>
              <a:t> (bank, river) = max Similarity(bank, river) </a:t>
            </a:r>
          </a:p>
          <a:p>
            <a:pPr marL="0" indent="0" algn="ctr">
              <a:buNone/>
            </a:pPr>
            <a:r>
              <a:rPr lang="en-US" dirty="0"/>
              <a:t>for all senses of bank and river</a:t>
            </a:r>
          </a:p>
          <a:p>
            <a:pPr marL="0" indent="0" algn="ctr">
              <a:buNone/>
            </a:pPr>
            <a:r>
              <a:rPr lang="en-US" dirty="0"/>
              <a:t>Similarity(bank, river) =  1 / </a:t>
            </a:r>
            <a:r>
              <a:rPr lang="en-US" dirty="0" err="1"/>
              <a:t>Path_len</a:t>
            </a:r>
            <a:r>
              <a:rPr lang="en-US" dirty="0"/>
              <a:t> (bank, river)</a:t>
            </a:r>
          </a:p>
          <a:p>
            <a:pPr marL="0" indent="0" algn="ctr">
              <a:buNone/>
            </a:pPr>
            <a:r>
              <a:rPr lang="en-US" dirty="0" err="1"/>
              <a:t>Path_len</a:t>
            </a:r>
            <a:r>
              <a:rPr lang="en-US" dirty="0"/>
              <a:t>(bank, river) = 1 + number of edges in shortest path in </a:t>
            </a:r>
            <a:r>
              <a:rPr lang="en-US" dirty="0" err="1"/>
              <a:t>wordnet</a:t>
            </a:r>
            <a:r>
              <a:rPr lang="en-US" dirty="0"/>
              <a:t> between bank and river.</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504800" y="2382120"/>
              <a:ext cx="9737280" cy="1745640"/>
            </p14:xfrm>
          </p:contentPart>
        </mc:Choice>
        <mc:Fallback>
          <p:pic>
            <p:nvPicPr>
              <p:cNvPr id="5" name="Ink 4"/>
              <p:cNvPicPr/>
              <p:nvPr/>
            </p:nvPicPr>
            <p:blipFill>
              <a:blip r:embed="rId3"/>
              <a:stretch>
                <a:fillRect/>
              </a:stretch>
            </p:blipFill>
            <p:spPr>
              <a:xfrm>
                <a:off x="1498320" y="2374200"/>
                <a:ext cx="9752040" cy="1760040"/>
              </a:xfrm>
              <a:prstGeom prst="rect">
                <a:avLst/>
              </a:prstGeom>
            </p:spPr>
          </p:pic>
        </mc:Fallback>
      </mc:AlternateContent>
    </p:spTree>
    <p:extLst>
      <p:ext uri="{BB962C8B-B14F-4D97-AF65-F5344CB8AC3E}">
        <p14:creationId xmlns:p14="http://schemas.microsoft.com/office/powerpoint/2010/main" val="161551819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WSD: </a:t>
            </a:r>
            <a:r>
              <a:rPr lang="en-US" dirty="0" err="1"/>
              <a:t>Wordnet</a:t>
            </a:r>
            <a:endParaRPr lang="en-IN" dirty="0"/>
          </a:p>
        </p:txBody>
      </p:sp>
      <p:sp>
        <p:nvSpPr>
          <p:cNvPr id="3" name="Text Placeholder 2"/>
          <p:cNvSpPr>
            <a:spLocks noGrp="1"/>
          </p:cNvSpPr>
          <p:nvPr>
            <p:ph type="body" sz="quarter" idx="13"/>
          </p:nvPr>
        </p:nvSpPr>
        <p:spPr/>
        <p:txBody>
          <a:bodyPr/>
          <a:lstStyle/>
          <a:p>
            <a:r>
              <a:rPr lang="en-US" dirty="0"/>
              <a:t>From the meaning of bank, sloping land on the body of water</a:t>
            </a:r>
          </a:p>
          <a:p>
            <a:r>
              <a:rPr lang="en-US" dirty="0"/>
              <a:t>River has a </a:t>
            </a:r>
            <a:r>
              <a:rPr lang="en-US" dirty="0" err="1"/>
              <a:t>hypernym</a:t>
            </a:r>
            <a:r>
              <a:rPr lang="en-US" dirty="0"/>
              <a:t> as body of water</a:t>
            </a:r>
          </a:p>
          <a:p>
            <a:r>
              <a:rPr lang="en-US" dirty="0"/>
              <a:t>Based on the above two measures, </a:t>
            </a:r>
            <a:r>
              <a:rPr lang="en-US" dirty="0" err="1"/>
              <a:t>path_len</a:t>
            </a:r>
            <a:r>
              <a:rPr lang="en-US" dirty="0"/>
              <a:t>(bank, river) = 1 + number of edges = 1 + 2 = 3</a:t>
            </a:r>
          </a:p>
          <a:p>
            <a:r>
              <a:rPr lang="en-US" dirty="0"/>
              <a:t>Similarity = 1 / </a:t>
            </a:r>
            <a:r>
              <a:rPr lang="en-US" dirty="0" err="1"/>
              <a:t>path_len</a:t>
            </a:r>
            <a:r>
              <a:rPr lang="en-US" dirty="0"/>
              <a:t> = 1/3 = 0.333</a:t>
            </a:r>
          </a:p>
          <a:p>
            <a:r>
              <a:rPr lang="en-US" dirty="0"/>
              <a:t>Similarly, to calculate the similarity between bank as a financial institute and river, the similarity = 0 because there is no path</a:t>
            </a:r>
          </a:p>
          <a:p>
            <a:r>
              <a:rPr lang="en-US" dirty="0"/>
              <a:t>Thus, max of  similarity scores is for the correct sense of bank as a sloping land with the river.</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76840" y="1864080"/>
              <a:ext cx="9477000" cy="1834920"/>
            </p14:xfrm>
          </p:contentPart>
        </mc:Choice>
        <mc:Fallback>
          <p:pic>
            <p:nvPicPr>
              <p:cNvPr id="5" name="Ink 4"/>
              <p:cNvPicPr/>
              <p:nvPr/>
            </p:nvPicPr>
            <p:blipFill>
              <a:blip r:embed="rId3"/>
              <a:stretch>
                <a:fillRect/>
              </a:stretch>
            </p:blipFill>
            <p:spPr>
              <a:xfrm>
                <a:off x="1170000" y="1858320"/>
                <a:ext cx="9491040" cy="1843920"/>
              </a:xfrm>
              <a:prstGeom prst="rect">
                <a:avLst/>
              </a:prstGeom>
            </p:spPr>
          </p:pic>
        </mc:Fallback>
      </mc:AlternateContent>
    </p:spTree>
    <p:extLst>
      <p:ext uri="{BB962C8B-B14F-4D97-AF65-F5344CB8AC3E}">
        <p14:creationId xmlns:p14="http://schemas.microsoft.com/office/powerpoint/2010/main" val="533225431"/>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WSD: N-Gram approach</a:t>
            </a:r>
            <a:endParaRPr lang="en-IN" dirty="0"/>
          </a:p>
        </p:txBody>
      </p:sp>
      <p:sp>
        <p:nvSpPr>
          <p:cNvPr id="3" name="Text Placeholder 2"/>
          <p:cNvSpPr>
            <a:spLocks noGrp="1"/>
          </p:cNvSpPr>
          <p:nvPr>
            <p:ph type="body" sz="quarter" idx="13"/>
          </p:nvPr>
        </p:nvSpPr>
        <p:spPr/>
        <p:txBody>
          <a:bodyPr/>
          <a:lstStyle/>
          <a:p>
            <a:r>
              <a:rPr lang="en-US" dirty="0"/>
              <a:t>Another approach is to use language modelling</a:t>
            </a:r>
          </a:p>
          <a:p>
            <a:r>
              <a:rPr lang="en-US" dirty="0"/>
              <a:t>Get the bi-grams, tri-grams to get the context of the word</a:t>
            </a:r>
          </a:p>
          <a:p>
            <a:r>
              <a:rPr lang="en-US" dirty="0"/>
              <a:t>Using this context try expanding the word with synonyms</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074680" y="2256480"/>
              <a:ext cx="4714200" cy="465840"/>
            </p14:xfrm>
          </p:contentPart>
        </mc:Choice>
        <mc:Fallback>
          <p:pic>
            <p:nvPicPr>
              <p:cNvPr id="5" name="Ink 4"/>
              <p:cNvPicPr/>
              <p:nvPr/>
            </p:nvPicPr>
            <p:blipFill>
              <a:blip r:embed="rId3"/>
              <a:stretch>
                <a:fillRect/>
              </a:stretch>
            </p:blipFill>
            <p:spPr>
              <a:xfrm>
                <a:off x="2069640" y="2248920"/>
                <a:ext cx="4722120" cy="477360"/>
              </a:xfrm>
              <a:prstGeom prst="rect">
                <a:avLst/>
              </a:prstGeom>
            </p:spPr>
          </p:pic>
        </mc:Fallback>
      </mc:AlternateContent>
    </p:spTree>
    <p:extLst>
      <p:ext uri="{BB962C8B-B14F-4D97-AF65-F5344CB8AC3E}">
        <p14:creationId xmlns:p14="http://schemas.microsoft.com/office/powerpoint/2010/main" val="409208985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Information Retrieval</a:t>
            </a:r>
            <a:endParaRPr lang="en-IN" dirty="0"/>
          </a:p>
        </p:txBody>
      </p:sp>
      <p:sp>
        <p:nvSpPr>
          <p:cNvPr id="3" name="Text Placeholder 2"/>
          <p:cNvSpPr>
            <a:spLocks noGrp="1"/>
          </p:cNvSpPr>
          <p:nvPr>
            <p:ph type="body" sz="quarter" idx="13"/>
          </p:nvPr>
        </p:nvSpPr>
        <p:spPr/>
        <p:txBody>
          <a:bodyPr/>
          <a:lstStyle/>
          <a:p>
            <a:r>
              <a:rPr lang="en-US" dirty="0"/>
              <a:t>Given an information need, the task of Information Retrieval (IR) is to retrieve relevant information from a large collection of unstructured data.</a:t>
            </a:r>
          </a:p>
          <a:p>
            <a:r>
              <a:rPr lang="en-US" dirty="0"/>
              <a:t>Ex: Music Search, Image Search</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640520" y="1512720"/>
              <a:ext cx="8148240" cy="1139040"/>
            </p14:xfrm>
          </p:contentPart>
        </mc:Choice>
        <mc:Fallback>
          <p:pic>
            <p:nvPicPr>
              <p:cNvPr id="5" name="Ink 4"/>
              <p:cNvPicPr/>
              <p:nvPr/>
            </p:nvPicPr>
            <p:blipFill>
              <a:blip r:embed="rId3"/>
              <a:stretch>
                <a:fillRect/>
              </a:stretch>
            </p:blipFill>
            <p:spPr>
              <a:xfrm>
                <a:off x="1635120" y="1504800"/>
                <a:ext cx="8160120" cy="1152000"/>
              </a:xfrm>
              <a:prstGeom prst="rect">
                <a:avLst/>
              </a:prstGeom>
            </p:spPr>
          </p:pic>
        </mc:Fallback>
      </mc:AlternateContent>
    </p:spTree>
    <p:extLst>
      <p:ext uri="{BB962C8B-B14F-4D97-AF65-F5344CB8AC3E}">
        <p14:creationId xmlns:p14="http://schemas.microsoft.com/office/powerpoint/2010/main" val="196434655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Search</a:t>
            </a:r>
            <a:endParaRPr lang="en-IN" dirty="0"/>
          </a:p>
        </p:txBody>
      </p:sp>
      <p:sp>
        <p:nvSpPr>
          <p:cNvPr id="3" name="Text Placeholder 2"/>
          <p:cNvSpPr>
            <a:spLocks noGrp="1"/>
          </p:cNvSpPr>
          <p:nvPr>
            <p:ph type="body" sz="quarter" idx="13"/>
          </p:nvPr>
        </p:nvSpPr>
        <p:spPr/>
        <p:txBody>
          <a:bodyPr/>
          <a:lstStyle/>
          <a:p>
            <a:r>
              <a:rPr lang="en-US" dirty="0"/>
              <a:t>However, the most common application of IR is Web Search</a:t>
            </a:r>
          </a:p>
          <a:p>
            <a:pPr marL="457200" lvl="1" indent="0" algn="ctr">
              <a:buNone/>
            </a:pPr>
            <a:endParaRPr lang="en-US" dirty="0"/>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sp>
        <p:nvSpPr>
          <p:cNvPr id="5" name="Rounded Rectangle 4"/>
          <p:cNvSpPr/>
          <p:nvPr/>
        </p:nvSpPr>
        <p:spPr>
          <a:xfrm>
            <a:off x="2819400" y="2362200"/>
            <a:ext cx="2798619" cy="6234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User Search Query (Information Need)</a:t>
            </a:r>
          </a:p>
        </p:txBody>
      </p:sp>
      <p:sp>
        <p:nvSpPr>
          <p:cNvPr id="6" name="Rounded Rectangle 5"/>
          <p:cNvSpPr/>
          <p:nvPr/>
        </p:nvSpPr>
        <p:spPr>
          <a:xfrm>
            <a:off x="2819399" y="3598430"/>
            <a:ext cx="2798619" cy="6234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Search Engine</a:t>
            </a:r>
          </a:p>
          <a:p>
            <a:pPr algn="ctr"/>
            <a:r>
              <a:rPr lang="en-US" dirty="0">
                <a:solidFill>
                  <a:schemeClr val="tx1"/>
                </a:solidFill>
              </a:rPr>
              <a:t>(IR Engine)</a:t>
            </a:r>
          </a:p>
        </p:txBody>
      </p:sp>
      <p:sp>
        <p:nvSpPr>
          <p:cNvPr id="7" name="Rounded Rectangle 6"/>
          <p:cNvSpPr/>
          <p:nvPr/>
        </p:nvSpPr>
        <p:spPr>
          <a:xfrm>
            <a:off x="7121236" y="3598429"/>
            <a:ext cx="2798619" cy="6234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Unstructured Text Documents</a:t>
            </a:r>
          </a:p>
        </p:txBody>
      </p:sp>
      <p:sp>
        <p:nvSpPr>
          <p:cNvPr id="8" name="Rounded Rectangle 7"/>
          <p:cNvSpPr/>
          <p:nvPr/>
        </p:nvSpPr>
        <p:spPr>
          <a:xfrm>
            <a:off x="2819398" y="4849596"/>
            <a:ext cx="2798619" cy="6234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solidFill>
                  <a:schemeClr val="tx1"/>
                </a:solidFill>
              </a:rPr>
              <a:t>Relevant Documents</a:t>
            </a:r>
          </a:p>
        </p:txBody>
      </p:sp>
      <p:cxnSp>
        <p:nvCxnSpPr>
          <p:cNvPr id="9" name="Straight Arrow Connector 8"/>
          <p:cNvCxnSpPr>
            <a:endCxn id="6" idx="0"/>
          </p:cNvCxnSpPr>
          <p:nvPr/>
        </p:nvCxnSpPr>
        <p:spPr>
          <a:xfrm>
            <a:off x="4218707" y="2987783"/>
            <a:ext cx="2" cy="610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4218707" y="4224843"/>
            <a:ext cx="2" cy="61064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a:stCxn id="7" idx="1"/>
            <a:endCxn id="6" idx="3"/>
          </p:cNvCxnSpPr>
          <p:nvPr/>
        </p:nvCxnSpPr>
        <p:spPr>
          <a:xfrm flipH="1">
            <a:off x="5618018" y="3910157"/>
            <a:ext cx="1503218"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2173680" y="2023920"/>
              <a:ext cx="8393400" cy="4197960"/>
            </p14:xfrm>
          </p:contentPart>
        </mc:Choice>
        <mc:Fallback>
          <p:pic>
            <p:nvPicPr>
              <p:cNvPr id="12" name="Ink 11"/>
              <p:cNvPicPr/>
              <p:nvPr/>
            </p:nvPicPr>
            <p:blipFill>
              <a:blip r:embed="rId3"/>
              <a:stretch>
                <a:fillRect/>
              </a:stretch>
            </p:blipFill>
            <p:spPr>
              <a:xfrm>
                <a:off x="2166480" y="2016720"/>
                <a:ext cx="8408880" cy="4212360"/>
              </a:xfrm>
              <a:prstGeom prst="rect">
                <a:avLst/>
              </a:prstGeom>
            </p:spPr>
          </p:pic>
        </mc:Fallback>
      </mc:AlternateContent>
    </p:spTree>
    <p:extLst>
      <p:ext uri="{BB962C8B-B14F-4D97-AF65-F5344CB8AC3E}">
        <p14:creationId xmlns:p14="http://schemas.microsoft.com/office/powerpoint/2010/main" val="108623253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Boolean Information Retrieval</a:t>
            </a:r>
            <a:endParaRPr lang="en-IN" dirty="0"/>
          </a:p>
        </p:txBody>
      </p:sp>
      <p:sp>
        <p:nvSpPr>
          <p:cNvPr id="3" name="Text Placeholder 2"/>
          <p:cNvSpPr>
            <a:spLocks noGrp="1"/>
          </p:cNvSpPr>
          <p:nvPr>
            <p:ph type="body" sz="quarter" idx="13"/>
          </p:nvPr>
        </p:nvSpPr>
        <p:spPr/>
        <p:txBody>
          <a:bodyPr/>
          <a:lstStyle/>
          <a:p>
            <a:r>
              <a:rPr lang="en-US" dirty="0"/>
              <a:t>Documents: “Delhi is India’s capital”, “India is the fastest growing economy</a:t>
            </a:r>
            <a:r>
              <a:rPr lang="en-US"/>
              <a:t>”,  “Delhi </a:t>
            </a:r>
            <a:r>
              <a:rPr lang="en-US" dirty="0"/>
              <a:t>has many cuisines!”</a:t>
            </a:r>
          </a:p>
          <a:p>
            <a:r>
              <a:rPr lang="en-US" dirty="0"/>
              <a:t>Construct a Term-Document Matrix</a:t>
            </a:r>
          </a:p>
          <a:p>
            <a:pPr marL="0" indent="0">
              <a:buNone/>
            </a:pPr>
            <a:endParaRPr lang="en-US" dirty="0"/>
          </a:p>
          <a:p>
            <a:endParaRPr lang="en-IN" dirty="0"/>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2941178800"/>
              </p:ext>
            </p:extLst>
          </p:nvPr>
        </p:nvGraphicFramePr>
        <p:xfrm>
          <a:off x="1524000" y="2743200"/>
          <a:ext cx="9035923" cy="3235960"/>
        </p:xfrm>
        <a:graphic>
          <a:graphicData uri="http://schemas.openxmlformats.org/drawingml/2006/table">
            <a:tbl>
              <a:tblPr firstRow="1" bandRow="1">
                <a:tableStyleId>{5C22544A-7EE6-4342-B048-85BDC9FD1C3A}</a:tableStyleId>
              </a:tblPr>
              <a:tblGrid>
                <a:gridCol w="1149223">
                  <a:extLst>
                    <a:ext uri="{9D8B030D-6E8A-4147-A177-3AD203B41FA5}">
                      <a16:colId xmlns:a16="http://schemas.microsoft.com/office/drawing/2014/main" xmlns="" val="20000"/>
                    </a:ext>
                  </a:extLst>
                </a:gridCol>
                <a:gridCol w="2628900">
                  <a:extLst>
                    <a:ext uri="{9D8B030D-6E8A-4147-A177-3AD203B41FA5}">
                      <a16:colId xmlns:a16="http://schemas.microsoft.com/office/drawing/2014/main" xmlns="" val="20001"/>
                    </a:ext>
                  </a:extLst>
                </a:gridCol>
                <a:gridCol w="2628900">
                  <a:extLst>
                    <a:ext uri="{9D8B030D-6E8A-4147-A177-3AD203B41FA5}">
                      <a16:colId xmlns:a16="http://schemas.microsoft.com/office/drawing/2014/main" xmlns="" val="20002"/>
                    </a:ext>
                  </a:extLst>
                </a:gridCol>
                <a:gridCol w="2628900">
                  <a:extLst>
                    <a:ext uri="{9D8B030D-6E8A-4147-A177-3AD203B41FA5}">
                      <a16:colId xmlns:a16="http://schemas.microsoft.com/office/drawing/2014/main" xmlns="" val="20003"/>
                    </a:ext>
                  </a:extLst>
                </a:gridCol>
              </a:tblGrid>
              <a:tr h="0">
                <a:tc>
                  <a:txBody>
                    <a:bodyPr/>
                    <a:lstStyle/>
                    <a:p>
                      <a:endParaRPr lang="en-US" dirty="0"/>
                    </a:p>
                  </a:txBody>
                  <a:tcPr/>
                </a:tc>
                <a:tc>
                  <a:txBody>
                    <a:bodyPr/>
                    <a:lstStyle/>
                    <a:p>
                      <a:r>
                        <a:rPr lang="en-US" dirty="0"/>
                        <a:t>Delhi is India’s capital </a:t>
                      </a:r>
                    </a:p>
                  </a:txBody>
                  <a:tcPr/>
                </a:tc>
                <a:tc>
                  <a:txBody>
                    <a:bodyPr/>
                    <a:lstStyle/>
                    <a:p>
                      <a:r>
                        <a:rPr lang="en-US" dirty="0"/>
                        <a:t>India is the fastest growing economy</a:t>
                      </a:r>
                    </a:p>
                  </a:txBody>
                  <a:tcPr/>
                </a:tc>
                <a:tc>
                  <a:txBody>
                    <a:bodyPr/>
                    <a:lstStyle/>
                    <a:p>
                      <a:r>
                        <a:rPr lang="en-US" dirty="0"/>
                        <a:t>Delhi has many cuisines</a:t>
                      </a:r>
                    </a:p>
                  </a:txBody>
                  <a:tcPr/>
                </a:tc>
                <a:extLst>
                  <a:ext uri="{0D108BD9-81ED-4DB2-BD59-A6C34878D82A}">
                    <a16:rowId xmlns:a16="http://schemas.microsoft.com/office/drawing/2014/main" xmlns="" val="10000"/>
                  </a:ext>
                </a:extLst>
              </a:tr>
              <a:tr h="370840">
                <a:tc>
                  <a:txBody>
                    <a:bodyPr/>
                    <a:lstStyle/>
                    <a:p>
                      <a:r>
                        <a:rPr lang="en-US" dirty="0"/>
                        <a:t>India</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xmlns="" val="10001"/>
                  </a:ext>
                </a:extLst>
              </a:tr>
              <a:tr h="370840">
                <a:tc>
                  <a:txBody>
                    <a:bodyPr/>
                    <a:lstStyle/>
                    <a:p>
                      <a:r>
                        <a:rPr lang="en-US" dirty="0"/>
                        <a:t>Delhi</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xmlns="" val="10002"/>
                  </a:ext>
                </a:extLst>
              </a:tr>
              <a:tr h="370840">
                <a:tc>
                  <a:txBody>
                    <a:bodyPr/>
                    <a:lstStyle/>
                    <a:p>
                      <a:r>
                        <a:rPr lang="en-US" dirty="0"/>
                        <a:t>is</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xmlns="" val="10003"/>
                  </a:ext>
                </a:extLst>
              </a:tr>
              <a:tr h="370840">
                <a:tc>
                  <a:txBody>
                    <a:bodyPr/>
                    <a:lstStyle/>
                    <a:p>
                      <a:r>
                        <a:rPr lang="en-US" dirty="0"/>
                        <a:t>fastest</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xmlns="" val="10004"/>
                  </a:ext>
                </a:extLst>
              </a:tr>
              <a:tr h="370840">
                <a:tc>
                  <a:txBody>
                    <a:bodyPr/>
                    <a:lstStyle/>
                    <a:p>
                      <a:r>
                        <a:rPr lang="en-US" dirty="0"/>
                        <a:t>cuisines</a:t>
                      </a:r>
                    </a:p>
                  </a:txBody>
                  <a:tcPr/>
                </a:tc>
                <a:tc>
                  <a:txBody>
                    <a:bodyPr/>
                    <a:lstStyle/>
                    <a:p>
                      <a:r>
                        <a:rPr lang="en-US" dirty="0"/>
                        <a:t>0</a:t>
                      </a:r>
                    </a:p>
                  </a:txBody>
                  <a:tcPr/>
                </a:tc>
                <a:tc>
                  <a:txBody>
                    <a:bodyPr/>
                    <a:lstStyle/>
                    <a:p>
                      <a:r>
                        <a:rPr lang="en-US" dirty="0"/>
                        <a:t>0</a:t>
                      </a:r>
                    </a:p>
                  </a:txBody>
                  <a:tcPr/>
                </a:tc>
                <a:tc>
                  <a:txBody>
                    <a:bodyPr/>
                    <a:lstStyle/>
                    <a:p>
                      <a:r>
                        <a:rPr lang="en-US" dirty="0"/>
                        <a:t>1</a:t>
                      </a:r>
                    </a:p>
                  </a:txBody>
                  <a:tcPr/>
                </a:tc>
                <a:extLst>
                  <a:ext uri="{0D108BD9-81ED-4DB2-BD59-A6C34878D82A}">
                    <a16:rowId xmlns:a16="http://schemas.microsoft.com/office/drawing/2014/main" xmlns="" val="10005"/>
                  </a:ext>
                </a:extLst>
              </a:tr>
              <a:tr h="370840">
                <a:tc>
                  <a:txBody>
                    <a:bodyPr/>
                    <a:lstStyle/>
                    <a:p>
                      <a:r>
                        <a:rPr lang="en-US" dirty="0"/>
                        <a:t>capital</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xmlns="" val="10006"/>
                  </a:ext>
                </a:extLst>
              </a:tr>
              <a:tr h="370840">
                <a:tc>
                  <a:txBody>
                    <a:bodyPr/>
                    <a:lstStyle/>
                    <a:p>
                      <a:r>
                        <a:rPr lang="en-US" dirty="0"/>
                        <a:t>growing</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xmlns="" val="10007"/>
                  </a:ext>
                </a:extLst>
              </a:tr>
            </a:tbl>
          </a:graphicData>
        </a:graphic>
      </p:graphicFrame>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600480" y="1874160"/>
              <a:ext cx="10080720" cy="4176360"/>
            </p14:xfrm>
          </p:contentPart>
        </mc:Choice>
        <mc:Fallback>
          <p:pic>
            <p:nvPicPr>
              <p:cNvPr id="6" name="Ink 5"/>
              <p:cNvPicPr/>
              <p:nvPr/>
            </p:nvPicPr>
            <p:blipFill>
              <a:blip r:embed="rId3"/>
              <a:stretch>
                <a:fillRect/>
              </a:stretch>
            </p:blipFill>
            <p:spPr>
              <a:xfrm>
                <a:off x="592560" y="1869480"/>
                <a:ext cx="10096560" cy="4185000"/>
              </a:xfrm>
              <a:prstGeom prst="rect">
                <a:avLst/>
              </a:prstGeom>
            </p:spPr>
          </p:pic>
        </mc:Fallback>
      </mc:AlternateContent>
    </p:spTree>
    <p:extLst>
      <p:ext uri="{BB962C8B-B14F-4D97-AF65-F5344CB8AC3E}">
        <p14:creationId xmlns:p14="http://schemas.microsoft.com/office/powerpoint/2010/main" val="7353321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Boolean Information Retrieval</a:t>
            </a:r>
            <a:endParaRPr lang="en-IN" dirty="0"/>
          </a:p>
        </p:txBody>
      </p:sp>
      <p:sp>
        <p:nvSpPr>
          <p:cNvPr id="3" name="Text Placeholder 2"/>
          <p:cNvSpPr>
            <a:spLocks noGrp="1"/>
          </p:cNvSpPr>
          <p:nvPr>
            <p:ph type="body" sz="quarter" idx="13"/>
          </p:nvPr>
        </p:nvSpPr>
        <p:spPr/>
        <p:txBody>
          <a:bodyPr/>
          <a:lstStyle/>
          <a:p>
            <a:r>
              <a:rPr lang="en-US" dirty="0"/>
              <a:t>Query: Find all documents that talk about “Delhi” AND “India”</a:t>
            </a:r>
          </a:p>
          <a:p>
            <a:r>
              <a:rPr lang="en-US" dirty="0"/>
              <a:t>Delhi = 101</a:t>
            </a:r>
          </a:p>
          <a:p>
            <a:r>
              <a:rPr lang="en-US" dirty="0"/>
              <a:t>India = 110</a:t>
            </a:r>
          </a:p>
          <a:p>
            <a:r>
              <a:rPr lang="en-US" dirty="0"/>
              <a:t>So, “Delhi” AND “India” = 101 AND 110 = 100</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78280" y="1801080"/>
              <a:ext cx="6039360" cy="1428480"/>
            </p14:xfrm>
          </p:contentPart>
        </mc:Choice>
        <mc:Fallback>
          <p:pic>
            <p:nvPicPr>
              <p:cNvPr id="5" name="Ink 4"/>
              <p:cNvPicPr/>
              <p:nvPr/>
            </p:nvPicPr>
            <p:blipFill>
              <a:blip r:embed="rId3"/>
              <a:stretch>
                <a:fillRect/>
              </a:stretch>
            </p:blipFill>
            <p:spPr>
              <a:xfrm>
                <a:off x="1172520" y="1794600"/>
                <a:ext cx="6049800" cy="1443240"/>
              </a:xfrm>
              <a:prstGeom prst="rect">
                <a:avLst/>
              </a:prstGeom>
            </p:spPr>
          </p:pic>
        </mc:Fallback>
      </mc:AlternateContent>
    </p:spTree>
    <p:extLst>
      <p:ext uri="{BB962C8B-B14F-4D97-AF65-F5344CB8AC3E}">
        <p14:creationId xmlns:p14="http://schemas.microsoft.com/office/powerpoint/2010/main" val="384164792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Boolean Information Retrieval</a:t>
            </a:r>
            <a:endParaRPr lang="en-IN" dirty="0"/>
          </a:p>
        </p:txBody>
      </p:sp>
      <p:sp>
        <p:nvSpPr>
          <p:cNvPr id="3" name="Text Placeholder 2"/>
          <p:cNvSpPr>
            <a:spLocks noGrp="1"/>
          </p:cNvSpPr>
          <p:nvPr>
            <p:ph type="body" sz="quarter" idx="13"/>
          </p:nvPr>
        </p:nvSpPr>
        <p:spPr/>
        <p:txBody>
          <a:bodyPr/>
          <a:lstStyle/>
          <a:p>
            <a:r>
              <a:rPr lang="en-US" dirty="0"/>
              <a:t>Imagine a million documents with 1000 words each</a:t>
            </a:r>
          </a:p>
          <a:p>
            <a:r>
              <a:rPr lang="en-US" dirty="0"/>
              <a:t>Lets assume, unique word count ~ 500k</a:t>
            </a:r>
          </a:p>
          <a:p>
            <a:r>
              <a:rPr lang="en-US" dirty="0"/>
              <a:t>Term-Document Matrix size = 500k x 1M = 0.5 Trillion Entries</a:t>
            </a:r>
          </a:p>
          <a:p>
            <a:r>
              <a:rPr lang="en-US" dirty="0"/>
              <a:t>Max entries with value 1 will be 0.001 Trillion (1 Million docs x 1000 words) – assuming all 1000 words are unique across all documents</a:t>
            </a:r>
          </a:p>
          <a:p>
            <a:r>
              <a:rPr lang="en-US" dirty="0"/>
              <a:t>Sparse representation - inefficient</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474920" y="1859040"/>
              <a:ext cx="6943320" cy="1239480"/>
            </p14:xfrm>
          </p:contentPart>
        </mc:Choice>
        <mc:Fallback>
          <p:pic>
            <p:nvPicPr>
              <p:cNvPr id="5" name="Ink 4"/>
              <p:cNvPicPr/>
              <p:nvPr/>
            </p:nvPicPr>
            <p:blipFill>
              <a:blip r:embed="rId3"/>
              <a:stretch>
                <a:fillRect/>
              </a:stretch>
            </p:blipFill>
            <p:spPr>
              <a:xfrm>
                <a:off x="1468440" y="1853640"/>
                <a:ext cx="6955920" cy="1251360"/>
              </a:xfrm>
              <a:prstGeom prst="rect">
                <a:avLst/>
              </a:prstGeom>
            </p:spPr>
          </p:pic>
        </mc:Fallback>
      </mc:AlternateContent>
    </p:spTree>
    <p:extLst>
      <p:ext uri="{BB962C8B-B14F-4D97-AF65-F5344CB8AC3E}">
        <p14:creationId xmlns:p14="http://schemas.microsoft.com/office/powerpoint/2010/main" val="3362300916"/>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Inverted Index</a:t>
            </a:r>
            <a:endParaRPr lang="en-IN" dirty="0"/>
          </a:p>
        </p:txBody>
      </p:sp>
      <p:sp>
        <p:nvSpPr>
          <p:cNvPr id="3" name="Text Placeholder 2"/>
          <p:cNvSpPr>
            <a:spLocks noGrp="1"/>
          </p:cNvSpPr>
          <p:nvPr>
            <p:ph type="body" sz="quarter" idx="13"/>
          </p:nvPr>
        </p:nvSpPr>
        <p:spPr/>
        <p:txBody>
          <a:bodyPr/>
          <a:lstStyle/>
          <a:p>
            <a:r>
              <a:rPr lang="en-US" dirty="0"/>
              <a:t>Instead of storing all 0s and 1s as in term-document matrix, store only 1s with a document id mapping</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3011402917"/>
              </p:ext>
            </p:extLst>
          </p:nvPr>
        </p:nvGraphicFramePr>
        <p:xfrm>
          <a:off x="1828800" y="2286000"/>
          <a:ext cx="8128002" cy="1483360"/>
        </p:xfrm>
        <a:graphic>
          <a:graphicData uri="http://schemas.openxmlformats.org/drawingml/2006/table">
            <a:tbl>
              <a:tblPr firstRow="1" bandRow="1">
                <a:tableStyleId>{5C22544A-7EE6-4342-B048-85BDC9FD1C3A}</a:tableStyleId>
              </a:tblPr>
              <a:tblGrid>
                <a:gridCol w="1354667">
                  <a:extLst>
                    <a:ext uri="{9D8B030D-6E8A-4147-A177-3AD203B41FA5}">
                      <a16:colId xmlns:a16="http://schemas.microsoft.com/office/drawing/2014/main" xmlns="" val="20000"/>
                    </a:ext>
                  </a:extLst>
                </a:gridCol>
                <a:gridCol w="1354667">
                  <a:extLst>
                    <a:ext uri="{9D8B030D-6E8A-4147-A177-3AD203B41FA5}">
                      <a16:colId xmlns:a16="http://schemas.microsoft.com/office/drawing/2014/main" xmlns="" val="20001"/>
                    </a:ext>
                  </a:extLst>
                </a:gridCol>
                <a:gridCol w="1354667">
                  <a:extLst>
                    <a:ext uri="{9D8B030D-6E8A-4147-A177-3AD203B41FA5}">
                      <a16:colId xmlns:a16="http://schemas.microsoft.com/office/drawing/2014/main" xmlns="" val="20002"/>
                    </a:ext>
                  </a:extLst>
                </a:gridCol>
                <a:gridCol w="1354667">
                  <a:extLst>
                    <a:ext uri="{9D8B030D-6E8A-4147-A177-3AD203B41FA5}">
                      <a16:colId xmlns:a16="http://schemas.microsoft.com/office/drawing/2014/main" xmlns="" val="20003"/>
                    </a:ext>
                  </a:extLst>
                </a:gridCol>
                <a:gridCol w="1354667">
                  <a:extLst>
                    <a:ext uri="{9D8B030D-6E8A-4147-A177-3AD203B41FA5}">
                      <a16:colId xmlns:a16="http://schemas.microsoft.com/office/drawing/2014/main" xmlns="" val="20004"/>
                    </a:ext>
                  </a:extLst>
                </a:gridCol>
                <a:gridCol w="1354667">
                  <a:extLst>
                    <a:ext uri="{9D8B030D-6E8A-4147-A177-3AD203B41FA5}">
                      <a16:colId xmlns:a16="http://schemas.microsoft.com/office/drawing/2014/main" xmlns="" val="20005"/>
                    </a:ext>
                  </a:extLst>
                </a:gridCol>
              </a:tblGrid>
              <a:tr h="370840">
                <a:tc>
                  <a:txBody>
                    <a:bodyPr/>
                    <a:lstStyle/>
                    <a:p>
                      <a:endParaRPr lang="en-US" dirty="0"/>
                    </a:p>
                  </a:txBody>
                  <a:tcPr/>
                </a:tc>
                <a:tc>
                  <a:txBody>
                    <a:bodyPr/>
                    <a:lstStyle/>
                    <a:p>
                      <a:r>
                        <a:rPr lang="en-US" dirty="0"/>
                        <a:t>DocID_1</a:t>
                      </a:r>
                    </a:p>
                  </a:txBody>
                  <a:tcPr/>
                </a:tc>
                <a:tc>
                  <a:txBody>
                    <a:bodyPr/>
                    <a:lstStyle/>
                    <a:p>
                      <a:r>
                        <a:rPr lang="en-US" dirty="0"/>
                        <a:t>DocID_2</a:t>
                      </a:r>
                    </a:p>
                  </a:txBody>
                  <a:tcPr/>
                </a:tc>
                <a:tc>
                  <a:txBody>
                    <a:bodyPr/>
                    <a:lstStyle/>
                    <a:p>
                      <a:r>
                        <a:rPr lang="en-US" dirty="0"/>
                        <a:t>DocID_3</a:t>
                      </a:r>
                    </a:p>
                  </a:txBody>
                  <a:tcPr/>
                </a:tc>
                <a:tc>
                  <a:txBody>
                    <a:bodyPr/>
                    <a:lstStyle/>
                    <a:p>
                      <a:r>
                        <a:rPr lang="en-US" dirty="0"/>
                        <a:t>DocID_4</a:t>
                      </a:r>
                    </a:p>
                  </a:txBody>
                  <a:tcPr/>
                </a:tc>
                <a:tc>
                  <a:txBody>
                    <a:bodyPr/>
                    <a:lstStyle/>
                    <a:p>
                      <a:r>
                        <a:rPr lang="en-US" dirty="0"/>
                        <a:t>DocID_5</a:t>
                      </a:r>
                    </a:p>
                  </a:txBody>
                  <a:tcPr/>
                </a:tc>
                <a:extLst>
                  <a:ext uri="{0D108BD9-81ED-4DB2-BD59-A6C34878D82A}">
                    <a16:rowId xmlns:a16="http://schemas.microsoft.com/office/drawing/2014/main" xmlns="" val="10000"/>
                  </a:ext>
                </a:extLst>
              </a:tr>
              <a:tr h="370840">
                <a:tc>
                  <a:txBody>
                    <a:bodyPr/>
                    <a:lstStyle/>
                    <a:p>
                      <a:r>
                        <a:rPr lang="en-US" dirty="0"/>
                        <a:t>w_1</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extLst>
                  <a:ext uri="{0D108BD9-81ED-4DB2-BD59-A6C34878D82A}">
                    <a16:rowId xmlns:a16="http://schemas.microsoft.com/office/drawing/2014/main" xmlns="" val="10001"/>
                  </a:ext>
                </a:extLst>
              </a:tr>
              <a:tr h="370840">
                <a:tc>
                  <a:txBody>
                    <a:bodyPr/>
                    <a:lstStyle/>
                    <a:p>
                      <a:r>
                        <a:rPr lang="en-US" dirty="0"/>
                        <a:t>w_2</a:t>
                      </a:r>
                    </a:p>
                  </a:txBody>
                  <a:tcPr/>
                </a:tc>
                <a:tc>
                  <a:txBody>
                    <a:bodyPr/>
                    <a:lstStyle/>
                    <a:p>
                      <a:r>
                        <a:rPr lang="en-US" dirty="0"/>
                        <a:t>1</a:t>
                      </a:r>
                    </a:p>
                  </a:txBody>
                  <a:tcPr/>
                </a:tc>
                <a:tc>
                  <a:txBody>
                    <a:bodyPr/>
                    <a:lstStyle/>
                    <a:p>
                      <a:r>
                        <a:rPr lang="en-US" dirty="0"/>
                        <a:t>0</a:t>
                      </a:r>
                    </a:p>
                  </a:txBody>
                  <a:tcPr/>
                </a:tc>
                <a:tc>
                  <a:txBody>
                    <a:bodyPr/>
                    <a:lstStyle/>
                    <a:p>
                      <a:r>
                        <a:rPr lang="en-US" dirty="0"/>
                        <a:t>1</a:t>
                      </a:r>
                    </a:p>
                  </a:txBody>
                  <a:tcPr/>
                </a:tc>
                <a:tc>
                  <a:txBody>
                    <a:bodyPr/>
                    <a:lstStyle/>
                    <a:p>
                      <a:r>
                        <a:rPr lang="en-US" dirty="0"/>
                        <a:t>1</a:t>
                      </a:r>
                    </a:p>
                  </a:txBody>
                  <a:tcPr/>
                </a:tc>
                <a:tc>
                  <a:txBody>
                    <a:bodyPr/>
                    <a:lstStyle/>
                    <a:p>
                      <a:r>
                        <a:rPr lang="en-US" dirty="0"/>
                        <a:t>0</a:t>
                      </a:r>
                    </a:p>
                  </a:txBody>
                  <a:tcPr/>
                </a:tc>
                <a:extLst>
                  <a:ext uri="{0D108BD9-81ED-4DB2-BD59-A6C34878D82A}">
                    <a16:rowId xmlns:a16="http://schemas.microsoft.com/office/drawing/2014/main" xmlns="" val="10002"/>
                  </a:ext>
                </a:extLst>
              </a:tr>
              <a:tr h="370840">
                <a:tc>
                  <a:txBody>
                    <a:bodyPr/>
                    <a:lstStyle/>
                    <a:p>
                      <a:r>
                        <a:rPr lang="en-US" dirty="0"/>
                        <a:t>w_3</a:t>
                      </a:r>
                    </a:p>
                  </a:txBody>
                  <a:tcPr/>
                </a:tc>
                <a:tc>
                  <a:txBody>
                    <a:bodyPr/>
                    <a:lstStyle/>
                    <a:p>
                      <a:r>
                        <a:rPr lang="en-US" dirty="0"/>
                        <a:t>0</a:t>
                      </a:r>
                    </a:p>
                  </a:txBody>
                  <a:tcPr/>
                </a:tc>
                <a:tc>
                  <a:txBody>
                    <a:bodyPr/>
                    <a:lstStyle/>
                    <a:p>
                      <a:r>
                        <a:rPr lang="en-US" dirty="0"/>
                        <a:t>1</a:t>
                      </a:r>
                    </a:p>
                  </a:txBody>
                  <a:tcPr/>
                </a:tc>
                <a:tc>
                  <a:txBody>
                    <a:bodyPr/>
                    <a:lstStyle/>
                    <a:p>
                      <a:r>
                        <a:rPr lang="en-US" dirty="0"/>
                        <a:t>0</a:t>
                      </a:r>
                    </a:p>
                  </a:txBody>
                  <a:tcPr/>
                </a:tc>
                <a:tc>
                  <a:txBody>
                    <a:bodyPr/>
                    <a:lstStyle/>
                    <a:p>
                      <a:r>
                        <a:rPr lang="en-US" dirty="0"/>
                        <a:t>0</a:t>
                      </a:r>
                    </a:p>
                  </a:txBody>
                  <a:tcPr/>
                </a:tc>
                <a:tc>
                  <a:txBody>
                    <a:bodyPr/>
                    <a:lstStyle/>
                    <a:p>
                      <a:r>
                        <a:rPr lang="en-US" dirty="0"/>
                        <a:t>0</a:t>
                      </a:r>
                    </a:p>
                  </a:txBody>
                  <a:tcPr/>
                </a:tc>
                <a:extLst>
                  <a:ext uri="{0D108BD9-81ED-4DB2-BD59-A6C34878D82A}">
                    <a16:rowId xmlns:a16="http://schemas.microsoft.com/office/drawing/2014/main" xmlns="" val="10003"/>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666559822"/>
              </p:ext>
            </p:extLst>
          </p:nvPr>
        </p:nvGraphicFramePr>
        <p:xfrm>
          <a:off x="1828802" y="4485866"/>
          <a:ext cx="8128000" cy="147828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xmlns="" val="20000"/>
                    </a:ext>
                  </a:extLst>
                </a:gridCol>
                <a:gridCol w="4064000">
                  <a:extLst>
                    <a:ext uri="{9D8B030D-6E8A-4147-A177-3AD203B41FA5}">
                      <a16:colId xmlns:a16="http://schemas.microsoft.com/office/drawing/2014/main" xmlns="" val="20001"/>
                    </a:ext>
                  </a:extLst>
                </a:gridCol>
              </a:tblGrid>
              <a:tr h="202275">
                <a:tc>
                  <a:txBody>
                    <a:bodyPr/>
                    <a:lstStyle/>
                    <a:p>
                      <a:pPr algn="ctr"/>
                      <a:r>
                        <a:rPr lang="en-US" dirty="0"/>
                        <a:t>Dictionary</a:t>
                      </a:r>
                    </a:p>
                  </a:txBody>
                  <a:tcPr/>
                </a:tc>
                <a:tc>
                  <a:txBody>
                    <a:bodyPr/>
                    <a:lstStyle/>
                    <a:p>
                      <a:r>
                        <a:rPr lang="en-US" dirty="0"/>
                        <a:t>Postings Lists</a:t>
                      </a:r>
                    </a:p>
                  </a:txBody>
                  <a:tcPr/>
                </a:tc>
                <a:extLst>
                  <a:ext uri="{0D108BD9-81ED-4DB2-BD59-A6C34878D82A}">
                    <a16:rowId xmlns:a16="http://schemas.microsoft.com/office/drawing/2014/main" xmlns="" val="10000"/>
                  </a:ext>
                </a:extLst>
              </a:tr>
              <a:tr h="370840">
                <a:tc>
                  <a:txBody>
                    <a:bodyPr/>
                    <a:lstStyle/>
                    <a:p>
                      <a:pPr algn="ctr"/>
                      <a:r>
                        <a:rPr lang="en-US" dirty="0"/>
                        <a:t>w_1</a:t>
                      </a:r>
                    </a:p>
                  </a:txBody>
                  <a:tcPr/>
                </a:tc>
                <a:tc>
                  <a:txBody>
                    <a:bodyPr/>
                    <a:lstStyle/>
                    <a:p>
                      <a:r>
                        <a:rPr lang="en-US" dirty="0"/>
                        <a:t>2</a:t>
                      </a:r>
                      <a:r>
                        <a:rPr lang="en-US" baseline="0" dirty="0"/>
                        <a:t> -&gt; </a:t>
                      </a:r>
                      <a:r>
                        <a:rPr lang="en-US" dirty="0"/>
                        <a:t>4</a:t>
                      </a:r>
                      <a:r>
                        <a:rPr lang="en-US" baseline="0" dirty="0"/>
                        <a:t> -&gt;</a:t>
                      </a:r>
                      <a:r>
                        <a:rPr lang="en-US" dirty="0"/>
                        <a:t> 5</a:t>
                      </a:r>
                    </a:p>
                  </a:txBody>
                  <a:tcPr/>
                </a:tc>
                <a:extLst>
                  <a:ext uri="{0D108BD9-81ED-4DB2-BD59-A6C34878D82A}">
                    <a16:rowId xmlns:a16="http://schemas.microsoft.com/office/drawing/2014/main" xmlns="" val="10001"/>
                  </a:ext>
                </a:extLst>
              </a:tr>
              <a:tr h="370840">
                <a:tc>
                  <a:txBody>
                    <a:bodyPr/>
                    <a:lstStyle/>
                    <a:p>
                      <a:pPr algn="ctr"/>
                      <a:r>
                        <a:rPr lang="en-US" dirty="0"/>
                        <a:t>w_2</a:t>
                      </a:r>
                    </a:p>
                  </a:txBody>
                  <a:tcPr/>
                </a:tc>
                <a:tc>
                  <a:txBody>
                    <a:bodyPr/>
                    <a:lstStyle/>
                    <a:p>
                      <a:r>
                        <a:rPr lang="en-US" dirty="0"/>
                        <a:t>1</a:t>
                      </a:r>
                      <a:r>
                        <a:rPr lang="en-US" baseline="0" dirty="0"/>
                        <a:t> -&gt; </a:t>
                      </a:r>
                      <a:r>
                        <a:rPr lang="en-US" dirty="0"/>
                        <a:t>3</a:t>
                      </a:r>
                      <a:r>
                        <a:rPr lang="en-US" baseline="0" dirty="0"/>
                        <a:t> -&gt;</a:t>
                      </a:r>
                      <a:r>
                        <a:rPr lang="en-US" dirty="0"/>
                        <a:t> 4</a:t>
                      </a:r>
                    </a:p>
                  </a:txBody>
                  <a:tcPr/>
                </a:tc>
                <a:extLst>
                  <a:ext uri="{0D108BD9-81ED-4DB2-BD59-A6C34878D82A}">
                    <a16:rowId xmlns:a16="http://schemas.microsoft.com/office/drawing/2014/main" xmlns="" val="10002"/>
                  </a:ext>
                </a:extLst>
              </a:tr>
              <a:tr h="370840">
                <a:tc>
                  <a:txBody>
                    <a:bodyPr/>
                    <a:lstStyle/>
                    <a:p>
                      <a:pPr algn="ctr"/>
                      <a:r>
                        <a:rPr lang="en-US" dirty="0"/>
                        <a:t>w_3</a:t>
                      </a:r>
                    </a:p>
                  </a:txBody>
                  <a:tcPr/>
                </a:tc>
                <a:tc>
                  <a:txBody>
                    <a:bodyPr/>
                    <a:lstStyle/>
                    <a:p>
                      <a:r>
                        <a:rPr lang="en-US" dirty="0"/>
                        <a:t>2</a:t>
                      </a:r>
                    </a:p>
                  </a:txBody>
                  <a:tcPr/>
                </a:tc>
                <a:extLst>
                  <a:ext uri="{0D108BD9-81ED-4DB2-BD59-A6C34878D82A}">
                    <a16:rowId xmlns:a16="http://schemas.microsoft.com/office/drawing/2014/main" xmlns="" val="10003"/>
                  </a:ext>
                </a:extLst>
              </a:tr>
            </a:tbl>
          </a:graphicData>
        </a:graphic>
      </p:graphicFrame>
      <p:cxnSp>
        <p:nvCxnSpPr>
          <p:cNvPr id="7" name="Straight Arrow Connector 6"/>
          <p:cNvCxnSpPr>
            <a:stCxn id="5" idx="2"/>
            <a:endCxn id="6" idx="0"/>
          </p:cNvCxnSpPr>
          <p:nvPr/>
        </p:nvCxnSpPr>
        <p:spPr>
          <a:xfrm>
            <a:off x="5892801" y="3769360"/>
            <a:ext cx="1" cy="7165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8" name="Ink 7"/>
              <p14:cNvContentPartPr/>
              <p14:nvPr/>
            </p14:nvContentPartPr>
            <p14:xfrm>
              <a:off x="2948760" y="2605680"/>
              <a:ext cx="7015680" cy="3649680"/>
            </p14:xfrm>
          </p:contentPart>
        </mc:Choice>
        <mc:Fallback>
          <p:pic>
            <p:nvPicPr>
              <p:cNvPr id="8" name="Ink 7"/>
              <p:cNvPicPr/>
              <p:nvPr/>
            </p:nvPicPr>
            <p:blipFill>
              <a:blip r:embed="rId3"/>
              <a:stretch>
                <a:fillRect/>
              </a:stretch>
            </p:blipFill>
            <p:spPr>
              <a:xfrm>
                <a:off x="2944800" y="2598120"/>
                <a:ext cx="7028280" cy="3661200"/>
              </a:xfrm>
              <a:prstGeom prst="rect">
                <a:avLst/>
              </a:prstGeom>
            </p:spPr>
          </p:pic>
        </mc:Fallback>
      </mc:AlternateContent>
    </p:spTree>
    <p:extLst>
      <p:ext uri="{BB962C8B-B14F-4D97-AF65-F5344CB8AC3E}">
        <p14:creationId xmlns:p14="http://schemas.microsoft.com/office/powerpoint/2010/main" val="237538673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Language Modelling Applications</a:t>
            </a:r>
          </a:p>
        </p:txBody>
      </p:sp>
      <p:sp>
        <p:nvSpPr>
          <p:cNvPr id="3" name="Text Placeholder 2"/>
          <p:cNvSpPr>
            <a:spLocks noGrp="1"/>
          </p:cNvSpPr>
          <p:nvPr>
            <p:ph type="body" sz="quarter" idx="13"/>
          </p:nvPr>
        </p:nvSpPr>
        <p:spPr/>
        <p:txBody>
          <a:bodyPr/>
          <a:lstStyle/>
          <a:p>
            <a:r>
              <a:rPr lang="en-IN" dirty="0"/>
              <a:t>Spell correction</a:t>
            </a:r>
          </a:p>
          <a:p>
            <a:pPr lvl="1"/>
            <a:r>
              <a:rPr lang="en-IN" dirty="0"/>
              <a:t>E.g., Take a write turn or a left turn</a:t>
            </a:r>
          </a:p>
          <a:p>
            <a:r>
              <a:rPr lang="en-IN" dirty="0"/>
              <a:t>Word Prediction</a:t>
            </a:r>
          </a:p>
          <a:p>
            <a:pPr lvl="1"/>
            <a:r>
              <a:rPr lang="en-IN" dirty="0"/>
              <a:t>Given a set of words in a sentence, “I am staying “</a:t>
            </a:r>
          </a:p>
          <a:p>
            <a:pPr lvl="1"/>
            <a:r>
              <a:rPr lang="en-IN" dirty="0"/>
              <a:t>Then the next word can be </a:t>
            </a:r>
          </a:p>
          <a:p>
            <a:pPr lvl="2"/>
            <a:r>
              <a:rPr lang="en-IN" dirty="0"/>
              <a:t>In</a:t>
            </a:r>
          </a:p>
          <a:p>
            <a:pPr lvl="2"/>
            <a:r>
              <a:rPr lang="en-IN" dirty="0"/>
              <a:t>And</a:t>
            </a:r>
          </a:p>
          <a:p>
            <a:pPr lvl="2"/>
            <a:r>
              <a:rPr lang="en-IN" dirty="0"/>
              <a:t>Where, </a:t>
            </a:r>
            <a:r>
              <a:rPr lang="en-IN" dirty="0" err="1"/>
              <a:t>etc</a:t>
            </a:r>
            <a:endParaRPr lang="en-IN" dirty="0"/>
          </a:p>
          <a:p>
            <a:pPr lvl="1"/>
            <a:r>
              <a:rPr lang="en-IN" dirty="0"/>
              <a:t>The probabilities of these words in the sequence are calculated, and the sorted in decreasing order of the probabilities</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961920" y="1458720"/>
              <a:ext cx="9190800" cy="2818080"/>
            </p14:xfrm>
          </p:contentPart>
        </mc:Choice>
        <mc:Fallback>
          <p:pic>
            <p:nvPicPr>
              <p:cNvPr id="5" name="Ink 4"/>
              <p:cNvPicPr/>
              <p:nvPr/>
            </p:nvPicPr>
            <p:blipFill>
              <a:blip r:embed="rId3"/>
              <a:stretch>
                <a:fillRect/>
              </a:stretch>
            </p:blipFill>
            <p:spPr>
              <a:xfrm>
                <a:off x="956160" y="1452240"/>
                <a:ext cx="9199440" cy="2831760"/>
              </a:xfrm>
              <a:prstGeom prst="rect">
                <a:avLst/>
              </a:prstGeom>
            </p:spPr>
          </p:pic>
        </mc:Fallback>
      </mc:AlternateContent>
    </p:spTree>
    <p:extLst>
      <p:ext uri="{BB962C8B-B14F-4D97-AF65-F5344CB8AC3E}">
        <p14:creationId xmlns:p14="http://schemas.microsoft.com/office/powerpoint/2010/main" val="753077813"/>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Inverted Index Construction</a:t>
            </a:r>
            <a:endParaRPr lang="en-IN" dirty="0"/>
          </a:p>
        </p:txBody>
      </p:sp>
      <p:sp>
        <p:nvSpPr>
          <p:cNvPr id="3" name="Text Placeholder 2"/>
          <p:cNvSpPr>
            <a:spLocks noGrp="1"/>
          </p:cNvSpPr>
          <p:nvPr>
            <p:ph type="body" sz="quarter" idx="13"/>
          </p:nvPr>
        </p:nvSpPr>
        <p:spPr/>
        <p:txBody>
          <a:bodyPr/>
          <a:lstStyle/>
          <a:p>
            <a:endParaRPr lang="en-IN"/>
          </a:p>
        </p:txBody>
      </p:sp>
      <p:sp>
        <p:nvSpPr>
          <p:cNvPr id="4" name="Text Placeholder 3"/>
          <p:cNvSpPr>
            <a:spLocks noGrp="1"/>
          </p:cNvSpPr>
          <p:nvPr>
            <p:ph type="body" sz="quarter" idx="14"/>
          </p:nvPr>
        </p:nvSpPr>
        <p:spPr/>
        <p:txBody>
          <a:bodyPr/>
          <a:lstStyle/>
          <a:p>
            <a:endParaRPr lang="en-IN"/>
          </a:p>
        </p:txBody>
      </p:sp>
      <p:sp>
        <p:nvSpPr>
          <p:cNvPr id="5" name="Rounded Rectangle 4"/>
          <p:cNvSpPr/>
          <p:nvPr/>
        </p:nvSpPr>
        <p:spPr>
          <a:xfrm>
            <a:off x="4267200" y="1739423"/>
            <a:ext cx="2727434" cy="85133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Documents to </a:t>
            </a:r>
            <a:r>
              <a:rPr lang="en-US"/>
              <a:t>be Indexed</a:t>
            </a:r>
          </a:p>
        </p:txBody>
      </p:sp>
      <p:sp>
        <p:nvSpPr>
          <p:cNvPr id="6" name="Rounded Rectangle 5"/>
          <p:cNvSpPr/>
          <p:nvPr/>
        </p:nvSpPr>
        <p:spPr>
          <a:xfrm>
            <a:off x="4267200" y="2987444"/>
            <a:ext cx="2727434" cy="85133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Tokenization</a:t>
            </a:r>
          </a:p>
        </p:txBody>
      </p:sp>
      <p:cxnSp>
        <p:nvCxnSpPr>
          <p:cNvPr id="7" name="Straight Arrow Connector 6"/>
          <p:cNvCxnSpPr>
            <a:stCxn id="5" idx="2"/>
            <a:endCxn id="6" idx="0"/>
          </p:cNvCxnSpPr>
          <p:nvPr/>
        </p:nvCxnSpPr>
        <p:spPr>
          <a:xfrm>
            <a:off x="5630917" y="2590761"/>
            <a:ext cx="0" cy="39668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Rounded Rectangle 7"/>
          <p:cNvSpPr/>
          <p:nvPr/>
        </p:nvSpPr>
        <p:spPr>
          <a:xfrm>
            <a:off x="4267200" y="4207711"/>
            <a:ext cx="2727434" cy="85133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Linguistic Processing</a:t>
            </a:r>
          </a:p>
        </p:txBody>
      </p:sp>
      <p:cxnSp>
        <p:nvCxnSpPr>
          <p:cNvPr id="9" name="Straight Arrow Connector 8"/>
          <p:cNvCxnSpPr/>
          <p:nvPr/>
        </p:nvCxnSpPr>
        <p:spPr>
          <a:xfrm>
            <a:off x="5630917" y="3838782"/>
            <a:ext cx="0" cy="36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0" name="Rounded Rectangle 9"/>
          <p:cNvSpPr/>
          <p:nvPr/>
        </p:nvSpPr>
        <p:spPr>
          <a:xfrm>
            <a:off x="4267200" y="5427979"/>
            <a:ext cx="2727434" cy="85133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Indexer</a:t>
            </a:r>
          </a:p>
        </p:txBody>
      </p:sp>
      <p:cxnSp>
        <p:nvCxnSpPr>
          <p:cNvPr id="11" name="Straight Arrow Connector 10"/>
          <p:cNvCxnSpPr/>
          <p:nvPr/>
        </p:nvCxnSpPr>
        <p:spPr>
          <a:xfrm>
            <a:off x="5630917" y="5059050"/>
            <a:ext cx="0" cy="3689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mc:Choice xmlns:p14="http://schemas.microsoft.com/office/powerpoint/2010/main" Requires="p14">
          <p:contentPart p14:bwMode="auto" r:id="rId2">
            <p14:nvContentPartPr>
              <p14:cNvPr id="12" name="Ink 11"/>
              <p14:cNvContentPartPr/>
              <p14:nvPr/>
            </p14:nvContentPartPr>
            <p14:xfrm>
              <a:off x="4312440" y="2557080"/>
              <a:ext cx="2608560" cy="3581280"/>
            </p14:xfrm>
          </p:contentPart>
        </mc:Choice>
        <mc:Fallback>
          <p:pic>
            <p:nvPicPr>
              <p:cNvPr id="12" name="Ink 11"/>
              <p:cNvPicPr/>
              <p:nvPr/>
            </p:nvPicPr>
            <p:blipFill>
              <a:blip r:embed="rId3"/>
              <a:stretch>
                <a:fillRect/>
              </a:stretch>
            </p:blipFill>
            <p:spPr>
              <a:xfrm>
                <a:off x="4306320" y="2550600"/>
                <a:ext cx="2619360" cy="3592440"/>
              </a:xfrm>
              <a:prstGeom prst="rect">
                <a:avLst/>
              </a:prstGeom>
            </p:spPr>
          </p:pic>
        </mc:Fallback>
      </mc:AlternateContent>
    </p:spTree>
    <p:extLst>
      <p:ext uri="{BB962C8B-B14F-4D97-AF65-F5344CB8AC3E}">
        <p14:creationId xmlns:p14="http://schemas.microsoft.com/office/powerpoint/2010/main" val="1335127051"/>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Indexer Steps</a:t>
            </a:r>
            <a:endParaRPr lang="en-IN" dirty="0"/>
          </a:p>
        </p:txBody>
      </p:sp>
      <p:sp>
        <p:nvSpPr>
          <p:cNvPr id="3" name="Text Placeholder 2"/>
          <p:cNvSpPr>
            <a:spLocks noGrp="1"/>
          </p:cNvSpPr>
          <p:nvPr>
            <p:ph type="body" sz="quarter" idx="13"/>
          </p:nvPr>
        </p:nvSpPr>
        <p:spPr/>
        <p:txBody>
          <a:bodyPr/>
          <a:lstStyle/>
          <a:p>
            <a:r>
              <a:rPr lang="en-US" dirty="0"/>
              <a:t>Doc1 -&gt; I am new to India</a:t>
            </a:r>
          </a:p>
          <a:p>
            <a:r>
              <a:rPr lang="en-US" dirty="0"/>
              <a:t>Doc2 -&gt; India is having many cuisines</a:t>
            </a:r>
          </a:p>
          <a:p>
            <a:r>
              <a:rPr lang="en-US" dirty="0"/>
              <a:t>Convert all words into tokens, do linguistic processing and list them along with their doc id</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4261075209"/>
              </p:ext>
            </p:extLst>
          </p:nvPr>
        </p:nvGraphicFramePr>
        <p:xfrm>
          <a:off x="2023533" y="3200400"/>
          <a:ext cx="8128000" cy="185420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xmlns="" val="20000"/>
                    </a:ext>
                  </a:extLst>
                </a:gridCol>
                <a:gridCol w="4064000">
                  <a:extLst>
                    <a:ext uri="{9D8B030D-6E8A-4147-A177-3AD203B41FA5}">
                      <a16:colId xmlns:a16="http://schemas.microsoft.com/office/drawing/2014/main" xmlns="" val="20001"/>
                    </a:ext>
                  </a:extLst>
                </a:gridCol>
              </a:tblGrid>
              <a:tr h="370840">
                <a:tc>
                  <a:txBody>
                    <a:bodyPr/>
                    <a:lstStyle/>
                    <a:p>
                      <a:r>
                        <a:rPr lang="en-US" dirty="0"/>
                        <a:t>Term</a:t>
                      </a:r>
                    </a:p>
                  </a:txBody>
                  <a:tcPr/>
                </a:tc>
                <a:tc>
                  <a:txBody>
                    <a:bodyPr/>
                    <a:lstStyle/>
                    <a:p>
                      <a:r>
                        <a:rPr lang="en-US" dirty="0" err="1"/>
                        <a:t>DocID</a:t>
                      </a:r>
                      <a:endParaRPr lang="en-US" dirty="0"/>
                    </a:p>
                  </a:txBody>
                  <a:tcPr/>
                </a:tc>
                <a:extLst>
                  <a:ext uri="{0D108BD9-81ED-4DB2-BD59-A6C34878D82A}">
                    <a16:rowId xmlns:a16="http://schemas.microsoft.com/office/drawing/2014/main" xmlns="" val="10000"/>
                  </a:ext>
                </a:extLst>
              </a:tr>
              <a:tr h="370840">
                <a:tc>
                  <a:txBody>
                    <a:bodyPr/>
                    <a:lstStyle/>
                    <a:p>
                      <a:r>
                        <a:rPr lang="en-US" dirty="0"/>
                        <a:t>cuisines</a:t>
                      </a:r>
                    </a:p>
                  </a:txBody>
                  <a:tcPr/>
                </a:tc>
                <a:tc>
                  <a:txBody>
                    <a:bodyPr/>
                    <a:lstStyle/>
                    <a:p>
                      <a:r>
                        <a:rPr lang="en-US" dirty="0"/>
                        <a:t>2</a:t>
                      </a:r>
                    </a:p>
                  </a:txBody>
                  <a:tcPr/>
                </a:tc>
                <a:extLst>
                  <a:ext uri="{0D108BD9-81ED-4DB2-BD59-A6C34878D82A}">
                    <a16:rowId xmlns:a16="http://schemas.microsoft.com/office/drawing/2014/main" xmlns="" val="10001"/>
                  </a:ext>
                </a:extLst>
              </a:tr>
              <a:tr h="370840">
                <a:tc>
                  <a:txBody>
                    <a:bodyPr/>
                    <a:lstStyle/>
                    <a:p>
                      <a:r>
                        <a:rPr lang="en-US" dirty="0"/>
                        <a:t>India</a:t>
                      </a:r>
                    </a:p>
                  </a:txBody>
                  <a:tcPr/>
                </a:tc>
                <a:tc>
                  <a:txBody>
                    <a:bodyPr/>
                    <a:lstStyle/>
                    <a:p>
                      <a:r>
                        <a:rPr lang="en-US" dirty="0"/>
                        <a:t>2</a:t>
                      </a:r>
                    </a:p>
                  </a:txBody>
                  <a:tcPr/>
                </a:tc>
                <a:extLst>
                  <a:ext uri="{0D108BD9-81ED-4DB2-BD59-A6C34878D82A}">
                    <a16:rowId xmlns:a16="http://schemas.microsoft.com/office/drawing/2014/main" xmlns="" val="10002"/>
                  </a:ext>
                </a:extLst>
              </a:tr>
              <a:tr h="370840">
                <a:tc>
                  <a:txBody>
                    <a:bodyPr/>
                    <a:lstStyle/>
                    <a:p>
                      <a:r>
                        <a:rPr lang="en-US" dirty="0"/>
                        <a:t>India</a:t>
                      </a:r>
                    </a:p>
                  </a:txBody>
                  <a:tcPr/>
                </a:tc>
                <a:tc>
                  <a:txBody>
                    <a:bodyPr/>
                    <a:lstStyle/>
                    <a:p>
                      <a:r>
                        <a:rPr lang="en-US" dirty="0"/>
                        <a:t>1</a:t>
                      </a:r>
                    </a:p>
                  </a:txBody>
                  <a:tcPr/>
                </a:tc>
                <a:extLst>
                  <a:ext uri="{0D108BD9-81ED-4DB2-BD59-A6C34878D82A}">
                    <a16:rowId xmlns:a16="http://schemas.microsoft.com/office/drawing/2014/main" xmlns="" val="10003"/>
                  </a:ext>
                </a:extLst>
              </a:tr>
              <a:tr h="370840">
                <a:tc>
                  <a:txBody>
                    <a:bodyPr/>
                    <a:lstStyle/>
                    <a:p>
                      <a:r>
                        <a:rPr lang="en-US" dirty="0"/>
                        <a:t>new</a:t>
                      </a:r>
                    </a:p>
                  </a:txBody>
                  <a:tcPr/>
                </a:tc>
                <a:tc>
                  <a:txBody>
                    <a:bodyPr/>
                    <a:lstStyle/>
                    <a:p>
                      <a:r>
                        <a:rPr lang="en-US" dirty="0"/>
                        <a:t>1</a:t>
                      </a:r>
                    </a:p>
                  </a:txBody>
                  <a:tcPr/>
                </a:tc>
                <a:extLst>
                  <a:ext uri="{0D108BD9-81ED-4DB2-BD59-A6C34878D82A}">
                    <a16:rowId xmlns:a16="http://schemas.microsoft.com/office/drawing/2014/main" xmlns="" val="10004"/>
                  </a:ext>
                </a:extLst>
              </a:tr>
            </a:tbl>
          </a:graphicData>
        </a:graphic>
      </p:graphicFrame>
      <mc:AlternateContent xmlns:mc="http://schemas.openxmlformats.org/markup-compatibility/2006">
        <mc:Choice xmlns:p14="http://schemas.microsoft.com/office/powerpoint/2010/main" Requires="p14">
          <p:contentPart p14:bwMode="auto" r:id="rId2">
            <p14:nvContentPartPr>
              <p14:cNvPr id="6" name="Ink 5"/>
              <p14:cNvContentPartPr/>
              <p14:nvPr/>
            </p14:nvContentPartPr>
            <p14:xfrm>
              <a:off x="824040" y="1689480"/>
              <a:ext cx="5802840" cy="3302640"/>
            </p14:xfrm>
          </p:contentPart>
        </mc:Choice>
        <mc:Fallback>
          <p:pic>
            <p:nvPicPr>
              <p:cNvPr id="6" name="Ink 5"/>
              <p:cNvPicPr/>
              <p:nvPr/>
            </p:nvPicPr>
            <p:blipFill>
              <a:blip r:embed="rId3"/>
              <a:stretch>
                <a:fillRect/>
              </a:stretch>
            </p:blipFill>
            <p:spPr>
              <a:xfrm>
                <a:off x="816120" y="1682280"/>
                <a:ext cx="5815800" cy="3313080"/>
              </a:xfrm>
              <a:prstGeom prst="rect">
                <a:avLst/>
              </a:prstGeom>
            </p:spPr>
          </p:pic>
        </mc:Fallback>
      </mc:AlternateContent>
    </p:spTree>
    <p:extLst>
      <p:ext uri="{BB962C8B-B14F-4D97-AF65-F5344CB8AC3E}">
        <p14:creationId xmlns:p14="http://schemas.microsoft.com/office/powerpoint/2010/main" val="526213678"/>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Indexer Steps</a:t>
            </a:r>
            <a:endParaRPr lang="en-IN" dirty="0"/>
          </a:p>
        </p:txBody>
      </p:sp>
      <p:sp>
        <p:nvSpPr>
          <p:cNvPr id="3" name="Text Placeholder 2"/>
          <p:cNvSpPr>
            <a:spLocks noGrp="1"/>
          </p:cNvSpPr>
          <p:nvPr>
            <p:ph type="body" sz="quarter" idx="13"/>
          </p:nvPr>
        </p:nvSpPr>
        <p:spPr/>
        <p:txBody>
          <a:bodyPr/>
          <a:lstStyle/>
          <a:p>
            <a:r>
              <a:rPr lang="en-US" dirty="0"/>
              <a:t>Sort the tokens and combine multiple entries of same token into postings lists</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p:graphicFrame>
        <p:nvGraphicFramePr>
          <p:cNvPr id="5" name="Table 4"/>
          <p:cNvGraphicFramePr>
            <a:graphicFrameLocks noGrp="1"/>
          </p:cNvGraphicFramePr>
          <p:nvPr>
            <p:extLst>
              <p:ext uri="{D42A27DB-BD31-4B8C-83A1-F6EECF244321}">
                <p14:modId xmlns:p14="http://schemas.microsoft.com/office/powerpoint/2010/main" val="1742500381"/>
              </p:ext>
            </p:extLst>
          </p:nvPr>
        </p:nvGraphicFramePr>
        <p:xfrm>
          <a:off x="1219200" y="2590800"/>
          <a:ext cx="3225800" cy="3069235"/>
        </p:xfrm>
        <a:graphic>
          <a:graphicData uri="http://schemas.openxmlformats.org/drawingml/2006/table">
            <a:tbl>
              <a:tblPr firstRow="1" bandRow="1">
                <a:tableStyleId>{5C22544A-7EE6-4342-B048-85BDC9FD1C3A}</a:tableStyleId>
              </a:tblPr>
              <a:tblGrid>
                <a:gridCol w="1612900">
                  <a:extLst>
                    <a:ext uri="{9D8B030D-6E8A-4147-A177-3AD203B41FA5}">
                      <a16:colId xmlns:a16="http://schemas.microsoft.com/office/drawing/2014/main" xmlns="" val="20000"/>
                    </a:ext>
                  </a:extLst>
                </a:gridCol>
                <a:gridCol w="1612900">
                  <a:extLst>
                    <a:ext uri="{9D8B030D-6E8A-4147-A177-3AD203B41FA5}">
                      <a16:colId xmlns:a16="http://schemas.microsoft.com/office/drawing/2014/main" xmlns="" val="20001"/>
                    </a:ext>
                  </a:extLst>
                </a:gridCol>
              </a:tblGrid>
              <a:tr h="613847">
                <a:tc>
                  <a:txBody>
                    <a:bodyPr/>
                    <a:lstStyle/>
                    <a:p>
                      <a:r>
                        <a:rPr lang="en-US" dirty="0"/>
                        <a:t>Term</a:t>
                      </a:r>
                    </a:p>
                  </a:txBody>
                  <a:tcPr/>
                </a:tc>
                <a:tc>
                  <a:txBody>
                    <a:bodyPr/>
                    <a:lstStyle/>
                    <a:p>
                      <a:r>
                        <a:rPr lang="en-US" dirty="0" err="1"/>
                        <a:t>DocID</a:t>
                      </a:r>
                      <a:endParaRPr lang="en-US" dirty="0"/>
                    </a:p>
                  </a:txBody>
                  <a:tcPr/>
                </a:tc>
                <a:extLst>
                  <a:ext uri="{0D108BD9-81ED-4DB2-BD59-A6C34878D82A}">
                    <a16:rowId xmlns:a16="http://schemas.microsoft.com/office/drawing/2014/main" xmlns="" val="10000"/>
                  </a:ext>
                </a:extLst>
              </a:tr>
              <a:tr h="613847">
                <a:tc>
                  <a:txBody>
                    <a:bodyPr/>
                    <a:lstStyle/>
                    <a:p>
                      <a:r>
                        <a:rPr lang="en-US" dirty="0"/>
                        <a:t>India</a:t>
                      </a:r>
                    </a:p>
                  </a:txBody>
                  <a:tcPr/>
                </a:tc>
                <a:tc>
                  <a:txBody>
                    <a:bodyPr/>
                    <a:lstStyle/>
                    <a:p>
                      <a:r>
                        <a:rPr lang="en-US" dirty="0"/>
                        <a:t>1</a:t>
                      </a:r>
                    </a:p>
                  </a:txBody>
                  <a:tcPr/>
                </a:tc>
                <a:extLst>
                  <a:ext uri="{0D108BD9-81ED-4DB2-BD59-A6C34878D82A}">
                    <a16:rowId xmlns:a16="http://schemas.microsoft.com/office/drawing/2014/main" xmlns="" val="10001"/>
                  </a:ext>
                </a:extLst>
              </a:tr>
              <a:tr h="613847">
                <a:tc>
                  <a:txBody>
                    <a:bodyPr/>
                    <a:lstStyle/>
                    <a:p>
                      <a:r>
                        <a:rPr lang="en-US" dirty="0"/>
                        <a:t>India</a:t>
                      </a:r>
                    </a:p>
                  </a:txBody>
                  <a:tcPr/>
                </a:tc>
                <a:tc>
                  <a:txBody>
                    <a:bodyPr/>
                    <a:lstStyle/>
                    <a:p>
                      <a:r>
                        <a:rPr lang="en-US" dirty="0"/>
                        <a:t>2</a:t>
                      </a:r>
                    </a:p>
                  </a:txBody>
                  <a:tcPr/>
                </a:tc>
                <a:extLst>
                  <a:ext uri="{0D108BD9-81ED-4DB2-BD59-A6C34878D82A}">
                    <a16:rowId xmlns:a16="http://schemas.microsoft.com/office/drawing/2014/main" xmlns="" val="10002"/>
                  </a:ext>
                </a:extLst>
              </a:tr>
              <a:tr h="613847">
                <a:tc>
                  <a:txBody>
                    <a:bodyPr/>
                    <a:lstStyle/>
                    <a:p>
                      <a:r>
                        <a:rPr lang="en-US" dirty="0"/>
                        <a:t>new</a:t>
                      </a:r>
                    </a:p>
                  </a:txBody>
                  <a:tcPr/>
                </a:tc>
                <a:tc>
                  <a:txBody>
                    <a:bodyPr/>
                    <a:lstStyle/>
                    <a:p>
                      <a:r>
                        <a:rPr lang="en-US" dirty="0"/>
                        <a:t>1</a:t>
                      </a:r>
                    </a:p>
                  </a:txBody>
                  <a:tcPr/>
                </a:tc>
                <a:extLst>
                  <a:ext uri="{0D108BD9-81ED-4DB2-BD59-A6C34878D82A}">
                    <a16:rowId xmlns:a16="http://schemas.microsoft.com/office/drawing/2014/main" xmlns="" val="10003"/>
                  </a:ext>
                </a:extLst>
              </a:tr>
              <a:tr h="613847">
                <a:tc>
                  <a:txBody>
                    <a:bodyPr/>
                    <a:lstStyle/>
                    <a:p>
                      <a:r>
                        <a:rPr lang="en-US" dirty="0"/>
                        <a:t>cuisines</a:t>
                      </a:r>
                    </a:p>
                  </a:txBody>
                  <a:tcPr/>
                </a:tc>
                <a:tc>
                  <a:txBody>
                    <a:bodyPr/>
                    <a:lstStyle/>
                    <a:p>
                      <a:r>
                        <a:rPr lang="en-US" dirty="0"/>
                        <a:t>2</a:t>
                      </a:r>
                    </a:p>
                  </a:txBody>
                  <a:tcPr/>
                </a:tc>
                <a:extLst>
                  <a:ext uri="{0D108BD9-81ED-4DB2-BD59-A6C34878D82A}">
                    <a16:rowId xmlns:a16="http://schemas.microsoft.com/office/drawing/2014/main" xmlns="" val="10004"/>
                  </a:ext>
                </a:extLst>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4131010780"/>
              </p:ext>
            </p:extLst>
          </p:nvPr>
        </p:nvGraphicFramePr>
        <p:xfrm>
          <a:off x="7233557" y="2542472"/>
          <a:ext cx="3225800" cy="2503716"/>
        </p:xfrm>
        <a:graphic>
          <a:graphicData uri="http://schemas.openxmlformats.org/drawingml/2006/table">
            <a:tbl>
              <a:tblPr firstRow="1" bandRow="1">
                <a:tableStyleId>{5C22544A-7EE6-4342-B048-85BDC9FD1C3A}</a:tableStyleId>
              </a:tblPr>
              <a:tblGrid>
                <a:gridCol w="1612900">
                  <a:extLst>
                    <a:ext uri="{9D8B030D-6E8A-4147-A177-3AD203B41FA5}">
                      <a16:colId xmlns:a16="http://schemas.microsoft.com/office/drawing/2014/main" xmlns="" val="20000"/>
                    </a:ext>
                  </a:extLst>
                </a:gridCol>
                <a:gridCol w="1612900">
                  <a:extLst>
                    <a:ext uri="{9D8B030D-6E8A-4147-A177-3AD203B41FA5}">
                      <a16:colId xmlns:a16="http://schemas.microsoft.com/office/drawing/2014/main" xmlns="" val="20001"/>
                    </a:ext>
                  </a:extLst>
                </a:gridCol>
              </a:tblGrid>
              <a:tr h="662175">
                <a:tc>
                  <a:txBody>
                    <a:bodyPr/>
                    <a:lstStyle/>
                    <a:p>
                      <a:r>
                        <a:rPr lang="en-US" dirty="0"/>
                        <a:t>Term, doc </a:t>
                      </a:r>
                      <a:r>
                        <a:rPr lang="en-US" dirty="0" err="1"/>
                        <a:t>freq</a:t>
                      </a:r>
                      <a:endParaRPr lang="en-US" dirty="0"/>
                    </a:p>
                  </a:txBody>
                  <a:tcPr/>
                </a:tc>
                <a:tc>
                  <a:txBody>
                    <a:bodyPr/>
                    <a:lstStyle/>
                    <a:p>
                      <a:r>
                        <a:rPr lang="en-US" dirty="0" err="1"/>
                        <a:t>DocID</a:t>
                      </a:r>
                      <a:endParaRPr lang="en-US" dirty="0"/>
                    </a:p>
                  </a:txBody>
                  <a:tcPr/>
                </a:tc>
                <a:extLst>
                  <a:ext uri="{0D108BD9-81ED-4DB2-BD59-A6C34878D82A}">
                    <a16:rowId xmlns:a16="http://schemas.microsoft.com/office/drawing/2014/main" xmlns="" val="10000"/>
                  </a:ext>
                </a:extLst>
              </a:tr>
              <a:tr h="613847">
                <a:tc>
                  <a:txBody>
                    <a:bodyPr/>
                    <a:lstStyle/>
                    <a:p>
                      <a:r>
                        <a:rPr lang="en-US" dirty="0"/>
                        <a:t>India</a:t>
                      </a:r>
                      <a:r>
                        <a:rPr lang="en-US" baseline="0" dirty="0"/>
                        <a:t>, 2</a:t>
                      </a:r>
                      <a:endParaRPr lang="en-US" dirty="0"/>
                    </a:p>
                  </a:txBody>
                  <a:tcPr/>
                </a:tc>
                <a:tc>
                  <a:txBody>
                    <a:bodyPr/>
                    <a:lstStyle/>
                    <a:p>
                      <a:r>
                        <a:rPr lang="en-US" dirty="0"/>
                        <a:t>1-&gt;2</a:t>
                      </a:r>
                    </a:p>
                  </a:txBody>
                  <a:tcPr/>
                </a:tc>
                <a:extLst>
                  <a:ext uri="{0D108BD9-81ED-4DB2-BD59-A6C34878D82A}">
                    <a16:rowId xmlns:a16="http://schemas.microsoft.com/office/drawing/2014/main" xmlns="" val="10001"/>
                  </a:ext>
                </a:extLst>
              </a:tr>
              <a:tr h="613847">
                <a:tc>
                  <a:txBody>
                    <a:bodyPr/>
                    <a:lstStyle/>
                    <a:p>
                      <a:r>
                        <a:rPr lang="en-US" dirty="0"/>
                        <a:t>new, 1</a:t>
                      </a:r>
                    </a:p>
                  </a:txBody>
                  <a:tcPr/>
                </a:tc>
                <a:tc>
                  <a:txBody>
                    <a:bodyPr/>
                    <a:lstStyle/>
                    <a:p>
                      <a:r>
                        <a:rPr lang="en-US" dirty="0"/>
                        <a:t>1</a:t>
                      </a:r>
                    </a:p>
                  </a:txBody>
                  <a:tcPr/>
                </a:tc>
                <a:extLst>
                  <a:ext uri="{0D108BD9-81ED-4DB2-BD59-A6C34878D82A}">
                    <a16:rowId xmlns:a16="http://schemas.microsoft.com/office/drawing/2014/main" xmlns="" val="10002"/>
                  </a:ext>
                </a:extLst>
              </a:tr>
              <a:tr h="613847">
                <a:tc>
                  <a:txBody>
                    <a:bodyPr/>
                    <a:lstStyle/>
                    <a:p>
                      <a:r>
                        <a:rPr lang="en-US" dirty="0"/>
                        <a:t>cuisines, 1</a:t>
                      </a:r>
                    </a:p>
                  </a:txBody>
                  <a:tcPr/>
                </a:tc>
                <a:tc>
                  <a:txBody>
                    <a:bodyPr/>
                    <a:lstStyle/>
                    <a:p>
                      <a:r>
                        <a:rPr lang="en-US" dirty="0"/>
                        <a:t>2</a:t>
                      </a:r>
                    </a:p>
                  </a:txBody>
                  <a:tcPr/>
                </a:tc>
                <a:extLst>
                  <a:ext uri="{0D108BD9-81ED-4DB2-BD59-A6C34878D82A}">
                    <a16:rowId xmlns:a16="http://schemas.microsoft.com/office/drawing/2014/main" xmlns="" val="10003"/>
                  </a:ext>
                </a:extLst>
              </a:tr>
            </a:tbl>
          </a:graphicData>
        </a:graphic>
      </p:graphicFrame>
      <mc:AlternateContent xmlns:mc="http://schemas.openxmlformats.org/markup-compatibility/2006">
        <mc:Choice xmlns:p14="http://schemas.microsoft.com/office/powerpoint/2010/main" Requires="p14">
          <p:contentPart p14:bwMode="auto" r:id="rId2">
            <p14:nvContentPartPr>
              <p14:cNvPr id="7" name="Ink 6"/>
              <p14:cNvContentPartPr/>
              <p14:nvPr/>
            </p14:nvContentPartPr>
            <p14:xfrm>
              <a:off x="7342200" y="2777040"/>
              <a:ext cx="2990880" cy="973800"/>
            </p14:xfrm>
          </p:contentPart>
        </mc:Choice>
        <mc:Fallback>
          <p:pic>
            <p:nvPicPr>
              <p:cNvPr id="7" name="Ink 6"/>
              <p:cNvPicPr/>
              <p:nvPr/>
            </p:nvPicPr>
            <p:blipFill>
              <a:blip r:embed="rId3"/>
              <a:stretch>
                <a:fillRect/>
              </a:stretch>
            </p:blipFill>
            <p:spPr>
              <a:xfrm>
                <a:off x="7335720" y="2768760"/>
                <a:ext cx="3002400" cy="988200"/>
              </a:xfrm>
              <a:prstGeom prst="rect">
                <a:avLst/>
              </a:prstGeom>
            </p:spPr>
          </p:pic>
        </mc:Fallback>
      </mc:AlternateContent>
    </p:spTree>
    <p:extLst>
      <p:ext uri="{BB962C8B-B14F-4D97-AF65-F5344CB8AC3E}">
        <p14:creationId xmlns:p14="http://schemas.microsoft.com/office/powerpoint/2010/main" val="325781451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Querying the Index</a:t>
            </a:r>
            <a:endParaRPr lang="en-IN" dirty="0"/>
          </a:p>
        </p:txBody>
      </p:sp>
      <p:sp>
        <p:nvSpPr>
          <p:cNvPr id="3" name="Text Placeholder 2"/>
          <p:cNvSpPr>
            <a:spLocks noGrp="1"/>
          </p:cNvSpPr>
          <p:nvPr>
            <p:ph type="body" sz="quarter" idx="13"/>
          </p:nvPr>
        </p:nvSpPr>
        <p:spPr/>
        <p:txBody>
          <a:bodyPr/>
          <a:lstStyle/>
          <a:p>
            <a:r>
              <a:rPr lang="en-US" dirty="0"/>
              <a:t>Query: India AND cuisines</a:t>
            </a:r>
          </a:p>
          <a:p>
            <a:r>
              <a:rPr lang="en-US" dirty="0"/>
              <a:t>Perform similar tokenization and linguistic processing on the query terms</a:t>
            </a:r>
          </a:p>
          <a:p>
            <a:r>
              <a:rPr lang="en-US" dirty="0"/>
              <a:t>Locate “India” in the dictionary and retrieve postings list</a:t>
            </a:r>
          </a:p>
          <a:p>
            <a:r>
              <a:rPr lang="en-US" dirty="0"/>
              <a:t>Locate “cuisines” in the dictionary and retrieve postings list</a:t>
            </a:r>
          </a:p>
          <a:p>
            <a:r>
              <a:rPr lang="en-US" dirty="0"/>
              <a:t>India     		1-&gt;2</a:t>
            </a:r>
          </a:p>
          <a:p>
            <a:r>
              <a:rPr lang="en-US" dirty="0"/>
              <a:t>cuisines 		2</a:t>
            </a:r>
          </a:p>
          <a:p>
            <a:r>
              <a:rPr lang="en-US" dirty="0"/>
              <a:t>Merge the two postings: India AND cuisines = 2</a:t>
            </a:r>
          </a:p>
          <a:p>
            <a:endParaRPr lang="en-US"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581120" y="1889640"/>
              <a:ext cx="4612680" cy="2414160"/>
            </p14:xfrm>
          </p:contentPart>
        </mc:Choice>
        <mc:Fallback>
          <p:pic>
            <p:nvPicPr>
              <p:cNvPr id="5" name="Ink 4"/>
              <p:cNvPicPr/>
              <p:nvPr/>
            </p:nvPicPr>
            <p:blipFill>
              <a:blip r:embed="rId3"/>
              <a:stretch>
                <a:fillRect/>
              </a:stretch>
            </p:blipFill>
            <p:spPr>
              <a:xfrm>
                <a:off x="1576800" y="1883520"/>
                <a:ext cx="4624920" cy="2426040"/>
              </a:xfrm>
              <a:prstGeom prst="rect">
                <a:avLst/>
              </a:prstGeom>
            </p:spPr>
          </p:pic>
        </mc:Fallback>
      </mc:AlternateContent>
    </p:spTree>
    <p:extLst>
      <p:ext uri="{BB962C8B-B14F-4D97-AF65-F5344CB8AC3E}">
        <p14:creationId xmlns:p14="http://schemas.microsoft.com/office/powerpoint/2010/main" val="174060903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Ranked Information Retrieval</a:t>
            </a:r>
            <a:endParaRPr lang="en-IN" dirty="0"/>
          </a:p>
        </p:txBody>
      </p:sp>
      <p:sp>
        <p:nvSpPr>
          <p:cNvPr id="3" name="Text Placeholder 2"/>
          <p:cNvSpPr>
            <a:spLocks noGrp="1"/>
          </p:cNvSpPr>
          <p:nvPr>
            <p:ph type="body" sz="quarter" idx="13"/>
          </p:nvPr>
        </p:nvSpPr>
        <p:spPr/>
        <p:txBody>
          <a:bodyPr/>
          <a:lstStyle/>
          <a:p>
            <a:r>
              <a:rPr lang="en-US" dirty="0"/>
              <a:t>A Boolean information retrieval gives results which contain the query terms.</a:t>
            </a:r>
          </a:p>
          <a:p>
            <a:r>
              <a:rPr lang="en-US" dirty="0"/>
              <a:t>Doesn’t consider the frequency of query terms in the documents</a:t>
            </a:r>
          </a:p>
          <a:p>
            <a:r>
              <a:rPr lang="en-US" dirty="0"/>
              <a:t>Frequencies indicate degree of relevancy of the document to the query.</a:t>
            </a:r>
          </a:p>
          <a:p>
            <a:r>
              <a:rPr lang="en-US" dirty="0"/>
              <a:t>Boolean IR displays retrieved results without any ranking order</a:t>
            </a:r>
          </a:p>
          <a:p>
            <a:endParaRPr lang="en-US" dirty="0"/>
          </a:p>
          <a:p>
            <a:r>
              <a:rPr lang="en-US" dirty="0"/>
              <a:t>Browsing the documents will be painful when the results are in 1000s</a:t>
            </a:r>
          </a:p>
          <a:p>
            <a:endParaRPr lang="en-US" dirty="0"/>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05920" y="2277720"/>
              <a:ext cx="7017120" cy="1535760"/>
            </p14:xfrm>
          </p:contentPart>
        </mc:Choice>
        <mc:Fallback>
          <p:pic>
            <p:nvPicPr>
              <p:cNvPr id="5" name="Ink 4"/>
              <p:cNvPicPr/>
              <p:nvPr/>
            </p:nvPicPr>
            <p:blipFill>
              <a:blip r:embed="rId3"/>
              <a:stretch>
                <a:fillRect/>
              </a:stretch>
            </p:blipFill>
            <p:spPr>
              <a:xfrm>
                <a:off x="1098000" y="2270520"/>
                <a:ext cx="7028280" cy="1549440"/>
              </a:xfrm>
              <a:prstGeom prst="rect">
                <a:avLst/>
              </a:prstGeom>
            </p:spPr>
          </p:pic>
        </mc:Fallback>
      </mc:AlternateContent>
    </p:spTree>
    <p:extLst>
      <p:ext uri="{BB962C8B-B14F-4D97-AF65-F5344CB8AC3E}">
        <p14:creationId xmlns:p14="http://schemas.microsoft.com/office/powerpoint/2010/main" val="282441458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Ranked Information Retrieval</a:t>
            </a:r>
            <a:endParaRPr lang="en-IN" dirty="0"/>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US" dirty="0"/>
                  <a:t>To rank the documents, we need to score them based on the query terms</a:t>
                </a:r>
              </a:p>
              <a:p>
                <a:r>
                  <a:rPr lang="en-US" dirty="0"/>
                  <a:t>One measure of scoring a term t </a:t>
                </a:r>
                <a:r>
                  <a:rPr lang="en-US" dirty="0" err="1"/>
                  <a:t>w.r.t</a:t>
                </a:r>
                <a:r>
                  <a:rPr lang="en-US" dirty="0"/>
                  <a:t>. document d is</a:t>
                </a:r>
              </a:p>
              <a:p>
                <a:pPr marL="0" indent="0" algn="ctr">
                  <a:buNone/>
                </a:pPr>
                <a:r>
                  <a:rPr lang="en-US" dirty="0" err="1"/>
                  <a:t>tf-idf</a:t>
                </a:r>
                <a:r>
                  <a:rPr lang="en-US" baseline="-25000" dirty="0" err="1"/>
                  <a:t>t,d</a:t>
                </a:r>
                <a:r>
                  <a:rPr lang="en-US" dirty="0"/>
                  <a:t> = ( 1 + log </a:t>
                </a:r>
                <a:r>
                  <a:rPr lang="en-US" dirty="0" err="1"/>
                  <a:t>tf</a:t>
                </a:r>
                <a:r>
                  <a:rPr lang="en-US" baseline="-25000" dirty="0" err="1"/>
                  <a:t>t,d</a:t>
                </a:r>
                <a:r>
                  <a:rPr lang="en-US" dirty="0"/>
                  <a:t> ) x log</a:t>
                </a:r>
                <a:r>
                  <a:rPr lang="en-US" baseline="-25000" dirty="0"/>
                  <a:t>10</a:t>
                </a:r>
                <a:r>
                  <a:rPr lang="en-US" dirty="0"/>
                  <a:t> ( N / </a:t>
                </a:r>
                <a:r>
                  <a:rPr lang="en-US" dirty="0" err="1"/>
                  <a:t>df</a:t>
                </a:r>
                <a:r>
                  <a:rPr lang="en-US" baseline="-25000" dirty="0" err="1"/>
                  <a:t>t</a:t>
                </a:r>
                <a:r>
                  <a:rPr lang="en-US" dirty="0"/>
                  <a:t>)</a:t>
                </a:r>
              </a:p>
              <a:p>
                <a:pPr marL="0" indent="0" algn="ctr">
                  <a:buNone/>
                </a:pPr>
                <a:r>
                  <a:rPr lang="en-US" dirty="0"/>
                  <a:t>where, N = number of documents in collection</a:t>
                </a:r>
              </a:p>
              <a:p>
                <a:pPr marL="0" indent="0" algn="ctr">
                  <a:buNone/>
                </a:pPr>
                <a:r>
                  <a:rPr lang="en-US" dirty="0" err="1"/>
                  <a:t>df</a:t>
                </a:r>
                <a:r>
                  <a:rPr lang="en-US" baseline="-25000" dirty="0" err="1"/>
                  <a:t>t</a:t>
                </a:r>
                <a:r>
                  <a:rPr lang="en-US" baseline="-25000" dirty="0"/>
                  <a:t> </a:t>
                </a:r>
                <a:r>
                  <a:rPr lang="en-US" dirty="0"/>
                  <a:t>= number of documents term t appeared</a:t>
                </a:r>
                <a:endParaRPr lang="en-US" baseline="-25000" dirty="0"/>
              </a:p>
              <a:p>
                <a:pPr marL="0" indent="0" algn="ctr">
                  <a:buNone/>
                </a:pPr>
                <a:r>
                  <a:rPr lang="en-US" dirty="0" err="1"/>
                  <a:t>tf</a:t>
                </a:r>
                <a:r>
                  <a:rPr lang="en-US" baseline="-25000" dirty="0" err="1"/>
                  <a:t>t,d</a:t>
                </a:r>
                <a:r>
                  <a:rPr lang="en-US" dirty="0"/>
                  <a:t> = number of times term t </a:t>
                </a:r>
                <a:r>
                  <a:rPr lang="en-US" dirty="0" err="1"/>
                  <a:t>apeared</a:t>
                </a:r>
                <a:r>
                  <a:rPr lang="en-US" dirty="0"/>
                  <a:t> in document d</a:t>
                </a:r>
              </a:p>
              <a:p>
                <a:r>
                  <a:rPr lang="en-US" dirty="0"/>
                  <a:t>Similarly, for a query q, the score</a:t>
                </a:r>
              </a:p>
              <a:p>
                <a:pPr marL="0" indent="0" algn="ctr">
                  <a:buNone/>
                </a:pPr>
                <a:endParaRPr lang="en-US" dirty="0"/>
              </a:p>
              <a:p>
                <a:pPr marL="0" indent="0" algn="ctr">
                  <a:buNone/>
                </a:pPr>
                <a:r>
                  <a:rPr lang="en-US" dirty="0"/>
                  <a:t>Score (q, d) = </a:t>
                </a:r>
                <a14:m>
                  <m:oMath xmlns:m="http://schemas.openxmlformats.org/officeDocument/2006/math">
                    <m:nary>
                      <m:naryPr>
                        <m:chr m:val="∑"/>
                        <m:limLoc m:val="subSup"/>
                        <m:supHide m:val="on"/>
                        <m:ctrlPr>
                          <a:rPr lang="en-US" i="1">
                            <a:latin typeface="Cambria Math" panose="02040503050406030204" pitchFamily="18" charset="0"/>
                          </a:rPr>
                        </m:ctrlPr>
                      </m:naryPr>
                      <m:sub>
                        <m:r>
                          <m:rPr>
                            <m:brk m:alnAt="9"/>
                          </m:rPr>
                          <a:rPr lang="en-US" i="1">
                            <a:latin typeface="Cambria Math" charset="0"/>
                          </a:rPr>
                          <m:t>𝑡</m:t>
                        </m:r>
                        <m:r>
                          <a:rPr lang="en-US" i="1">
                            <a:latin typeface="Cambria Math" charset="0"/>
                          </a:rPr>
                          <m:t> ∈ </m:t>
                        </m:r>
                        <m:r>
                          <a:rPr lang="en-US" i="1">
                            <a:latin typeface="Cambria Math" charset="0"/>
                            <a:ea typeface="Cambria Math" charset="0"/>
                            <a:cs typeface="Cambria Math" charset="0"/>
                          </a:rPr>
                          <m:t>𝑞</m:t>
                        </m:r>
                        <m:r>
                          <a:rPr lang="en-US" i="1">
                            <a:latin typeface="Cambria Math" charset="0"/>
                            <a:ea typeface="Cambria Math" charset="0"/>
                            <a:cs typeface="Cambria Math" charset="0"/>
                          </a:rPr>
                          <m:t> ∩ </m:t>
                        </m:r>
                        <m:r>
                          <a:rPr lang="en-US" i="1">
                            <a:latin typeface="Cambria Math" charset="0"/>
                            <a:ea typeface="Cambria Math" charset="0"/>
                            <a:cs typeface="Cambria Math" charset="0"/>
                          </a:rPr>
                          <m:t>𝑑</m:t>
                        </m:r>
                      </m:sub>
                      <m:sup/>
                      <m:e>
                        <m:sSub>
                          <m:sSubPr>
                            <m:ctrlPr>
                              <a:rPr lang="en-US" i="1">
                                <a:latin typeface="Cambria Math" panose="02040503050406030204" pitchFamily="18" charset="0"/>
                              </a:rPr>
                            </m:ctrlPr>
                          </m:sSubPr>
                          <m:e>
                            <m:r>
                              <a:rPr lang="en-US" i="1">
                                <a:latin typeface="Cambria Math" panose="02040503050406030204" pitchFamily="18" charset="0"/>
                              </a:rPr>
                              <m:t>𝑡𝑓</m:t>
                            </m:r>
                            <m:r>
                              <a:rPr lang="en-US" i="1">
                                <a:latin typeface="Cambria Math" panose="02040503050406030204" pitchFamily="18" charset="0"/>
                              </a:rPr>
                              <m:t>−</m:t>
                            </m:r>
                            <m:r>
                              <a:rPr lang="en-US" i="1">
                                <a:latin typeface="Cambria Math" panose="02040503050406030204" pitchFamily="18" charset="0"/>
                              </a:rPr>
                              <m:t>𝑖𝑑𝑓</m:t>
                            </m:r>
                          </m:e>
                          <m:sub>
                            <m:r>
                              <a:rPr lang="en-US" i="1">
                                <a:latin typeface="Cambria Math" panose="02040503050406030204" pitchFamily="18" charset="0"/>
                              </a:rPr>
                              <m:t>𝑡</m:t>
                            </m:r>
                          </m:sub>
                        </m:sSub>
                      </m:e>
                    </m:nary>
                  </m:oMath>
                </a14:m>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3918960" y="1876680"/>
              <a:ext cx="7609320" cy="4855680"/>
            </p14:xfrm>
          </p:contentPart>
        </mc:Choice>
        <mc:Fallback>
          <p:pic>
            <p:nvPicPr>
              <p:cNvPr id="5" name="Ink 4"/>
              <p:cNvPicPr/>
              <p:nvPr/>
            </p:nvPicPr>
            <p:blipFill>
              <a:blip r:embed="rId4"/>
              <a:stretch>
                <a:fillRect/>
              </a:stretch>
            </p:blipFill>
            <p:spPr>
              <a:xfrm>
                <a:off x="3910320" y="1868400"/>
                <a:ext cx="7626600" cy="4870800"/>
              </a:xfrm>
              <a:prstGeom prst="rect">
                <a:avLst/>
              </a:prstGeom>
            </p:spPr>
          </p:pic>
        </mc:Fallback>
      </mc:AlternateContent>
    </p:spTree>
    <p:extLst>
      <p:ext uri="{BB962C8B-B14F-4D97-AF65-F5344CB8AC3E}">
        <p14:creationId xmlns:p14="http://schemas.microsoft.com/office/powerpoint/2010/main" val="277578286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Linguistic processing in IR</a:t>
            </a:r>
            <a:endParaRPr lang="en-IN" dirty="0"/>
          </a:p>
        </p:txBody>
      </p:sp>
      <p:sp>
        <p:nvSpPr>
          <p:cNvPr id="3" name="Text Placeholder 2"/>
          <p:cNvSpPr>
            <a:spLocks noGrp="1"/>
          </p:cNvSpPr>
          <p:nvPr>
            <p:ph type="body" sz="quarter" idx="13"/>
          </p:nvPr>
        </p:nvSpPr>
        <p:spPr/>
        <p:txBody>
          <a:bodyPr>
            <a:normAutofit/>
          </a:bodyPr>
          <a:lstStyle/>
          <a:p>
            <a:r>
              <a:rPr lang="en-US" dirty="0"/>
              <a:t>Tokenization</a:t>
            </a:r>
          </a:p>
          <a:p>
            <a:pPr lvl="1"/>
            <a:r>
              <a:rPr lang="en-US" sz="1800" dirty="0"/>
              <a:t>Extracting tokens from a sequence of words</a:t>
            </a:r>
          </a:p>
          <a:p>
            <a:pPr lvl="2"/>
            <a:r>
              <a:rPr lang="en-US" sz="1800" dirty="0"/>
              <a:t>E.g., “We have different cultures in India!” -&gt; We, have, different, cultures, in, India</a:t>
            </a:r>
          </a:p>
          <a:p>
            <a:pPr marL="914400" lvl="2" indent="0">
              <a:buNone/>
            </a:pPr>
            <a:endParaRPr lang="en-US" sz="1800" dirty="0"/>
          </a:p>
          <a:p>
            <a:pPr marL="276225" lvl="2" indent="-260350"/>
            <a:r>
              <a:rPr lang="en-US" sz="1800" dirty="0"/>
              <a:t>Stemming</a:t>
            </a:r>
          </a:p>
          <a:p>
            <a:pPr marL="815975" lvl="3" indent="-342900"/>
            <a:r>
              <a:rPr lang="en-US" sz="1800" dirty="0"/>
              <a:t>We want to match documents containing “cultures” with query term “culture”</a:t>
            </a:r>
          </a:p>
          <a:p>
            <a:pPr marL="815975" lvl="3" indent="-342900"/>
            <a:r>
              <a:rPr lang="en-US" sz="1800" dirty="0"/>
              <a:t>Convert words into base form</a:t>
            </a:r>
          </a:p>
          <a:p>
            <a:pPr marL="1273175" lvl="4" indent="-342900"/>
            <a:r>
              <a:rPr lang="en-US" sz="1800" dirty="0"/>
              <a:t>cultures -&gt; culture</a:t>
            </a:r>
          </a:p>
          <a:p>
            <a:pPr marL="914400" lvl="2" indent="0">
              <a:buNone/>
            </a:pPr>
            <a:endParaRPr lang="en-US" sz="1800" dirty="0"/>
          </a:p>
          <a:p>
            <a:pPr marL="325438" lvl="2" indent="-309563"/>
            <a:r>
              <a:rPr lang="en-US" sz="1800" dirty="0"/>
              <a:t>Stop words</a:t>
            </a:r>
          </a:p>
          <a:p>
            <a:pPr marL="782638" lvl="3" indent="-309563"/>
            <a:r>
              <a:rPr lang="en-US" sz="1800" dirty="0"/>
              <a:t>Removing frequent words, e.g., the, a, an, of, to</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149480" y="1793520"/>
              <a:ext cx="9112680" cy="3329640"/>
            </p14:xfrm>
          </p:contentPart>
        </mc:Choice>
        <mc:Fallback>
          <p:pic>
            <p:nvPicPr>
              <p:cNvPr id="5" name="Ink 4"/>
              <p:cNvPicPr/>
              <p:nvPr/>
            </p:nvPicPr>
            <p:blipFill>
              <a:blip r:embed="rId3"/>
              <a:stretch>
                <a:fillRect/>
              </a:stretch>
            </p:blipFill>
            <p:spPr>
              <a:xfrm>
                <a:off x="1143720" y="1786680"/>
                <a:ext cx="9121320" cy="3343680"/>
              </a:xfrm>
              <a:prstGeom prst="rect">
                <a:avLst/>
              </a:prstGeom>
            </p:spPr>
          </p:pic>
        </mc:Fallback>
      </mc:AlternateContent>
    </p:spTree>
    <p:extLst>
      <p:ext uri="{BB962C8B-B14F-4D97-AF65-F5344CB8AC3E}">
        <p14:creationId xmlns:p14="http://schemas.microsoft.com/office/powerpoint/2010/main" val="239574356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Linguistic processing in IR</a:t>
            </a:r>
            <a:endParaRPr lang="en-IN" dirty="0"/>
          </a:p>
        </p:txBody>
      </p:sp>
      <p:sp>
        <p:nvSpPr>
          <p:cNvPr id="3" name="Text Placeholder 2"/>
          <p:cNvSpPr>
            <a:spLocks noGrp="1"/>
          </p:cNvSpPr>
          <p:nvPr>
            <p:ph type="body" sz="quarter" idx="13"/>
          </p:nvPr>
        </p:nvSpPr>
        <p:spPr/>
        <p:txBody>
          <a:bodyPr>
            <a:normAutofit/>
          </a:bodyPr>
          <a:lstStyle/>
          <a:p>
            <a:r>
              <a:rPr lang="en-US" dirty="0"/>
              <a:t>Spelling Correction</a:t>
            </a:r>
          </a:p>
          <a:p>
            <a:pPr lvl="1"/>
            <a:r>
              <a:rPr lang="en-US" sz="1800" dirty="0"/>
              <a:t>Sometimes, users might misspell few of the query terms and hence may not find any relevant results</a:t>
            </a:r>
          </a:p>
          <a:p>
            <a:pPr lvl="1"/>
            <a:r>
              <a:rPr lang="en-US" sz="1800" dirty="0"/>
              <a:t>E.g., </a:t>
            </a:r>
            <a:r>
              <a:rPr lang="en-US" sz="1800" dirty="0" err="1"/>
              <a:t>educatin</a:t>
            </a:r>
            <a:r>
              <a:rPr lang="en-US" sz="1800" dirty="0"/>
              <a:t> -&gt; education</a:t>
            </a:r>
          </a:p>
          <a:p>
            <a:endParaRPr lang="en-US" dirty="0"/>
          </a:p>
          <a:p>
            <a:r>
              <a:rPr lang="en-US" dirty="0"/>
              <a:t>Auto completion</a:t>
            </a:r>
          </a:p>
          <a:p>
            <a:pPr lvl="1"/>
            <a:r>
              <a:rPr lang="en-US" sz="1800" dirty="0"/>
              <a:t>Assisting a user with possible query completions as suggestions</a:t>
            </a:r>
          </a:p>
          <a:p>
            <a:pPr lvl="2"/>
            <a:r>
              <a:rPr lang="en-US" sz="1800" dirty="0"/>
              <a:t>E.g., </a:t>
            </a:r>
            <a:r>
              <a:rPr lang="en-US" sz="1800" dirty="0" err="1"/>
              <a:t>sachin</a:t>
            </a:r>
            <a:r>
              <a:rPr lang="en-US" sz="1800" dirty="0"/>
              <a:t> -&gt; </a:t>
            </a:r>
            <a:r>
              <a:rPr lang="en-US" sz="1800" dirty="0" err="1"/>
              <a:t>sachin</a:t>
            </a:r>
            <a:r>
              <a:rPr lang="en-US" sz="1800" dirty="0"/>
              <a:t> </a:t>
            </a:r>
            <a:r>
              <a:rPr lang="en-US" sz="1800" dirty="0" err="1"/>
              <a:t>tendulkar</a:t>
            </a:r>
            <a:endParaRPr lang="en-US" sz="1800" dirty="0"/>
          </a:p>
          <a:p>
            <a:endParaRPr lang="en-US" dirty="0"/>
          </a:p>
          <a:p>
            <a:endParaRPr lang="en-US" dirty="0"/>
          </a:p>
          <a:p>
            <a:endParaRPr lang="en-US" dirty="0"/>
          </a:p>
          <a:p>
            <a:endParaRPr lang="en-US" dirty="0"/>
          </a:p>
          <a:p>
            <a:pPr marL="457200" lvl="1" indent="0">
              <a:buNone/>
            </a:pPr>
            <a:endParaRPr lang="en-US" sz="1800"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693440" y="2745720"/>
              <a:ext cx="4488120" cy="1116000"/>
            </p14:xfrm>
          </p:contentPart>
        </mc:Choice>
        <mc:Fallback>
          <p:pic>
            <p:nvPicPr>
              <p:cNvPr id="5" name="Ink 4"/>
              <p:cNvPicPr/>
              <p:nvPr/>
            </p:nvPicPr>
            <p:blipFill>
              <a:blip r:embed="rId3"/>
              <a:stretch>
                <a:fillRect/>
              </a:stretch>
            </p:blipFill>
            <p:spPr>
              <a:xfrm>
                <a:off x="1688400" y="2738160"/>
                <a:ext cx="4496040" cy="1128600"/>
              </a:xfrm>
              <a:prstGeom prst="rect">
                <a:avLst/>
              </a:prstGeom>
            </p:spPr>
          </p:pic>
        </mc:Fallback>
      </mc:AlternateContent>
    </p:spTree>
    <p:extLst>
      <p:ext uri="{BB962C8B-B14F-4D97-AF65-F5344CB8AC3E}">
        <p14:creationId xmlns:p14="http://schemas.microsoft.com/office/powerpoint/2010/main" val="1276701529"/>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Linguistic Processing in IR</a:t>
            </a:r>
            <a:endParaRPr lang="en-IN" dirty="0"/>
          </a:p>
        </p:txBody>
      </p:sp>
      <p:sp>
        <p:nvSpPr>
          <p:cNvPr id="3" name="Text Placeholder 2"/>
          <p:cNvSpPr>
            <a:spLocks noGrp="1"/>
          </p:cNvSpPr>
          <p:nvPr>
            <p:ph type="body" sz="quarter" idx="13"/>
          </p:nvPr>
        </p:nvSpPr>
        <p:spPr/>
        <p:txBody>
          <a:bodyPr/>
          <a:lstStyle/>
          <a:p>
            <a:r>
              <a:rPr lang="en-US" dirty="0"/>
              <a:t>Sometimes, a search for “thermodynamics” need to match references to “heat”</a:t>
            </a:r>
          </a:p>
          <a:p>
            <a:r>
              <a:rPr lang="en-US" dirty="0"/>
              <a:t>A search for “aircraft” need to get relevant results for “plane”</a:t>
            </a:r>
          </a:p>
          <a:p>
            <a:endParaRPr lang="en-US" dirty="0"/>
          </a:p>
          <a:p>
            <a:r>
              <a:rPr lang="en-US" dirty="0"/>
              <a:t>Query Expansion: Understanding the user query and expanding it by including related keywords</a:t>
            </a:r>
          </a:p>
          <a:p>
            <a:pPr lvl="1"/>
            <a:r>
              <a:rPr lang="en-US" dirty="0"/>
              <a:t>Using manual or controlled thesaurus or </a:t>
            </a:r>
            <a:r>
              <a:rPr lang="en-US" dirty="0" err="1"/>
              <a:t>WordNet</a:t>
            </a:r>
            <a:endParaRPr lang="en-US" dirty="0"/>
          </a:p>
          <a:p>
            <a:pPr lvl="1"/>
            <a:r>
              <a:rPr lang="en-US" dirty="0"/>
              <a:t>Using word co-occurrence statistics over a collection of documents in a domain to derive an automated thesaurus.</a:t>
            </a:r>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429640" y="1865520"/>
              <a:ext cx="7617600" cy="1240560"/>
            </p14:xfrm>
          </p:contentPart>
        </mc:Choice>
        <mc:Fallback>
          <p:pic>
            <p:nvPicPr>
              <p:cNvPr id="5" name="Ink 4"/>
              <p:cNvPicPr/>
              <p:nvPr/>
            </p:nvPicPr>
            <p:blipFill>
              <a:blip r:embed="rId3"/>
              <a:stretch>
                <a:fillRect/>
              </a:stretch>
            </p:blipFill>
            <p:spPr>
              <a:xfrm>
                <a:off x="2425320" y="1860840"/>
                <a:ext cx="7628040" cy="1250280"/>
              </a:xfrm>
              <a:prstGeom prst="rect">
                <a:avLst/>
              </a:prstGeom>
            </p:spPr>
          </p:pic>
        </mc:Fallback>
      </mc:AlternateContent>
    </p:spTree>
    <p:extLst>
      <p:ext uri="{BB962C8B-B14F-4D97-AF65-F5344CB8AC3E}">
        <p14:creationId xmlns:p14="http://schemas.microsoft.com/office/powerpoint/2010/main" val="350824965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1850" y="3657600"/>
            <a:ext cx="10515600" cy="904875"/>
          </a:xfrm>
        </p:spPr>
        <p:txBody>
          <a:bodyPr/>
          <a:lstStyle/>
          <a:p>
            <a:r>
              <a:rPr lang="en-US" dirty="0"/>
              <a:t>Thank You!</a:t>
            </a:r>
          </a:p>
        </p:txBody>
      </p:sp>
      <p:sp>
        <p:nvSpPr>
          <p:cNvPr id="3" name="Text Placeholder 2"/>
          <p:cNvSpPr>
            <a:spLocks noGrp="1"/>
          </p:cNvSpPr>
          <p:nvPr>
            <p:ph type="body" idx="1"/>
          </p:nvPr>
        </p:nvSpPr>
        <p:spPr>
          <a:xfrm>
            <a:off x="831850" y="5205413"/>
            <a:ext cx="10515600" cy="1500187"/>
          </a:xfrm>
        </p:spPr>
        <p:txBody>
          <a:bodyPr/>
          <a:lstStyle/>
          <a:p>
            <a:r>
              <a:rPr lang="en-US" dirty="0"/>
              <a:t>In our next session:</a:t>
            </a:r>
          </a:p>
          <a:p>
            <a:r>
              <a:rPr lang="en-US" dirty="0"/>
              <a:t>Anatomy of building AI Systems</a:t>
            </a:r>
          </a:p>
        </p:txBody>
      </p:sp>
    </p:spTree>
    <p:extLst>
      <p:ext uri="{BB962C8B-B14F-4D97-AF65-F5344CB8AC3E}">
        <p14:creationId xmlns:p14="http://schemas.microsoft.com/office/powerpoint/2010/main" val="419579829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N-Grams</a:t>
            </a:r>
          </a:p>
        </p:txBody>
      </p:sp>
      <p:sp>
        <p:nvSpPr>
          <p:cNvPr id="3" name="Text Placeholder 2"/>
          <p:cNvSpPr>
            <a:spLocks noGrp="1"/>
          </p:cNvSpPr>
          <p:nvPr>
            <p:ph type="body" sz="quarter" idx="13"/>
          </p:nvPr>
        </p:nvSpPr>
        <p:spPr/>
        <p:txBody>
          <a:bodyPr/>
          <a:lstStyle/>
          <a:p>
            <a:r>
              <a:rPr lang="en-IN" dirty="0"/>
              <a:t>Defining probability of sentence </a:t>
            </a:r>
          </a:p>
          <a:p>
            <a:pPr lvl="1"/>
            <a:r>
              <a:rPr lang="en-IN" dirty="0"/>
              <a:t>P(S) = P(W) = P(w</a:t>
            </a:r>
            <a:r>
              <a:rPr lang="en-IN" baseline="-25000" dirty="0"/>
              <a:t>1</a:t>
            </a:r>
            <a:r>
              <a:rPr lang="en-IN" dirty="0"/>
              <a:t>w</a:t>
            </a:r>
            <a:r>
              <a:rPr lang="en-IN" baseline="-25000" dirty="0"/>
              <a:t>2</a:t>
            </a:r>
            <a:r>
              <a:rPr lang="en-IN" dirty="0"/>
              <a:t>w</a:t>
            </a:r>
            <a:r>
              <a:rPr lang="en-IN" baseline="-25000" dirty="0"/>
              <a:t>3</a:t>
            </a:r>
            <a:r>
              <a:rPr lang="en-IN" dirty="0"/>
              <a:t>......</a:t>
            </a:r>
            <a:r>
              <a:rPr lang="en-IN" dirty="0" err="1"/>
              <a:t>w</a:t>
            </a:r>
            <a:r>
              <a:rPr lang="en-IN" baseline="-25000" dirty="0" err="1"/>
              <a:t>n</a:t>
            </a:r>
            <a:r>
              <a:rPr lang="en-IN" dirty="0"/>
              <a:t>)</a:t>
            </a:r>
          </a:p>
          <a:p>
            <a:r>
              <a:rPr lang="en-IN" dirty="0"/>
              <a:t>The above definition is used to determine the probability of one sentence over other</a:t>
            </a:r>
          </a:p>
          <a:p>
            <a:endParaRPr lang="en-IN" dirty="0"/>
          </a:p>
          <a:p>
            <a:r>
              <a:rPr lang="en-IN" dirty="0"/>
              <a:t>Defining probability of next word given its previous words, is given by</a:t>
            </a:r>
          </a:p>
          <a:p>
            <a:pPr lvl="1"/>
            <a:r>
              <a:rPr lang="en-IN" dirty="0"/>
              <a:t>P(</a:t>
            </a:r>
            <a:r>
              <a:rPr lang="en-IN" dirty="0" err="1"/>
              <a:t>w</a:t>
            </a:r>
            <a:r>
              <a:rPr lang="en-IN" baseline="-25000" dirty="0" err="1"/>
              <a:t>n</a:t>
            </a:r>
            <a:r>
              <a:rPr lang="en-IN" baseline="-25000" dirty="0"/>
              <a:t> </a:t>
            </a:r>
            <a:r>
              <a:rPr lang="en-IN" dirty="0"/>
              <a:t>|w</a:t>
            </a:r>
            <a:r>
              <a:rPr lang="en-IN" baseline="-25000" dirty="0"/>
              <a:t>1</a:t>
            </a:r>
            <a:r>
              <a:rPr lang="en-IN" dirty="0"/>
              <a:t>w</a:t>
            </a:r>
            <a:r>
              <a:rPr lang="en-IN" baseline="-25000" dirty="0"/>
              <a:t>2</a:t>
            </a:r>
            <a:r>
              <a:rPr lang="en-IN" dirty="0"/>
              <a:t>w</a:t>
            </a:r>
            <a:r>
              <a:rPr lang="en-IN" baseline="-25000" dirty="0"/>
              <a:t>3</a:t>
            </a:r>
            <a:r>
              <a:rPr lang="en-IN" dirty="0"/>
              <a:t>……w</a:t>
            </a:r>
            <a:r>
              <a:rPr lang="en-IN" baseline="-25000" dirty="0"/>
              <a:t>n-1</a:t>
            </a:r>
            <a:r>
              <a:rPr lang="en-IN" dirty="0"/>
              <a:t>)</a:t>
            </a:r>
          </a:p>
          <a:p>
            <a:r>
              <a:rPr lang="en-IN" dirty="0"/>
              <a:t>The above definition is used to predict the next word given previous words</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509120" y="1013760"/>
              <a:ext cx="9494640" cy="4330440"/>
            </p14:xfrm>
          </p:contentPart>
        </mc:Choice>
        <mc:Fallback>
          <p:pic>
            <p:nvPicPr>
              <p:cNvPr id="5" name="Ink 4"/>
              <p:cNvPicPr/>
              <p:nvPr/>
            </p:nvPicPr>
            <p:blipFill>
              <a:blip r:embed="rId3"/>
              <a:stretch>
                <a:fillRect/>
              </a:stretch>
            </p:blipFill>
            <p:spPr>
              <a:xfrm>
                <a:off x="1505160" y="1004760"/>
                <a:ext cx="9503280" cy="4345560"/>
              </a:xfrm>
              <a:prstGeom prst="rect">
                <a:avLst/>
              </a:prstGeom>
            </p:spPr>
          </p:pic>
        </mc:Fallback>
      </mc:AlternateContent>
    </p:spTree>
    <p:extLst>
      <p:ext uri="{BB962C8B-B14F-4D97-AF65-F5344CB8AC3E}">
        <p14:creationId xmlns:p14="http://schemas.microsoft.com/office/powerpoint/2010/main" val="205671430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N-Grams</a:t>
            </a:r>
          </a:p>
        </p:txBody>
      </p:sp>
      <p:sp>
        <p:nvSpPr>
          <p:cNvPr id="3" name="Text Placeholder 2"/>
          <p:cNvSpPr>
            <a:spLocks noGrp="1"/>
          </p:cNvSpPr>
          <p:nvPr>
            <p:ph type="body" sz="quarter" idx="13"/>
          </p:nvPr>
        </p:nvSpPr>
        <p:spPr/>
        <p:txBody>
          <a:bodyPr/>
          <a:lstStyle/>
          <a:p>
            <a:r>
              <a:rPr lang="en-IN" dirty="0"/>
              <a:t>Both the definitions can be determined using N-Grams</a:t>
            </a:r>
          </a:p>
          <a:p>
            <a:r>
              <a:rPr lang="en-IN" dirty="0"/>
              <a:t>A sentence can be represented by N-Grams</a:t>
            </a:r>
          </a:p>
          <a:p>
            <a:r>
              <a:rPr lang="en-IN" dirty="0"/>
              <a:t>Probability of each N-Grams can be calculated</a:t>
            </a:r>
          </a:p>
          <a:p>
            <a:r>
              <a:rPr lang="en-IN" dirty="0"/>
              <a:t>N-Gram here can be </a:t>
            </a:r>
          </a:p>
          <a:p>
            <a:pPr lvl="1"/>
            <a:r>
              <a:rPr lang="en-IN" dirty="0" err="1"/>
              <a:t>UniGrams</a:t>
            </a:r>
            <a:endParaRPr lang="en-IN" dirty="0"/>
          </a:p>
          <a:p>
            <a:pPr lvl="1"/>
            <a:r>
              <a:rPr lang="en-IN" dirty="0"/>
              <a:t>Bi-Grams</a:t>
            </a:r>
          </a:p>
          <a:p>
            <a:pPr lvl="1"/>
            <a:r>
              <a:rPr lang="en-IN" dirty="0"/>
              <a:t>Tri-Grams</a:t>
            </a:r>
          </a:p>
          <a:p>
            <a:pPr lvl="1"/>
            <a:r>
              <a:rPr lang="en-IN" dirty="0"/>
              <a:t>4-Grams, etc.</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2486520" y="2873520"/>
              <a:ext cx="1041120" cy="1389600"/>
            </p14:xfrm>
          </p:contentPart>
        </mc:Choice>
        <mc:Fallback>
          <p:pic>
            <p:nvPicPr>
              <p:cNvPr id="5" name="Ink 4"/>
              <p:cNvPicPr/>
              <p:nvPr/>
            </p:nvPicPr>
            <p:blipFill>
              <a:blip r:embed="rId3"/>
              <a:stretch>
                <a:fillRect/>
              </a:stretch>
            </p:blipFill>
            <p:spPr>
              <a:xfrm>
                <a:off x="2478600" y="2867400"/>
                <a:ext cx="1056960" cy="1398240"/>
              </a:xfrm>
              <a:prstGeom prst="rect">
                <a:avLst/>
              </a:prstGeom>
            </p:spPr>
          </p:pic>
        </mc:Fallback>
      </mc:AlternateContent>
    </p:spTree>
    <p:extLst>
      <p:ext uri="{BB962C8B-B14F-4D97-AF65-F5344CB8AC3E}">
        <p14:creationId xmlns:p14="http://schemas.microsoft.com/office/powerpoint/2010/main" val="175431945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Estimating N-Gram Probabilities</a:t>
            </a:r>
          </a:p>
        </p:txBody>
      </p:sp>
      <mc:AlternateContent xmlns:mc="http://schemas.openxmlformats.org/markup-compatibility/2006" xmlns:a14="http://schemas.microsoft.com/office/drawing/2010/main">
        <mc:Choice Requires="a14">
          <p:sp>
            <p:nvSpPr>
              <p:cNvPr id="3" name="Text Placeholder 2"/>
              <p:cNvSpPr>
                <a:spLocks noGrp="1"/>
              </p:cNvSpPr>
              <p:nvPr>
                <p:ph type="body" sz="quarter" idx="13"/>
              </p:nvPr>
            </p:nvSpPr>
            <p:spPr/>
            <p:txBody>
              <a:bodyPr/>
              <a:lstStyle/>
              <a:p>
                <a:r>
                  <a:rPr lang="en-IN" dirty="0"/>
                  <a:t>Uni grams:</a:t>
                </a:r>
              </a:p>
              <a:p>
                <a:r>
                  <a:rPr lang="en-IN" dirty="0"/>
                  <a:t>Individual words in a corpus. </a:t>
                </a:r>
              </a:p>
              <a:p>
                <a:r>
                  <a:rPr lang="en-IN" dirty="0"/>
                  <a:t>E.g., “This is an example sentence”</a:t>
                </a:r>
              </a:p>
              <a:p>
                <a:r>
                  <a:rPr lang="en-IN" dirty="0"/>
                  <a:t>Unigrams are [this, is, an, example, sentence]</a:t>
                </a:r>
              </a:p>
              <a:p>
                <a14:m>
                  <m:oMath xmlns:m="http://schemas.openxmlformats.org/officeDocument/2006/math">
                    <m:r>
                      <a:rPr lang="en-US" i="1">
                        <a:latin typeface="Cambria Math" panose="02040503050406030204" pitchFamily="18" charset="0"/>
                      </a:rPr>
                      <m:t>𝑃</m:t>
                    </m:r>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e>
                    </m:d>
                    <m:r>
                      <a:rPr lang="en-US" i="1">
                        <a:latin typeface="Cambria Math" panose="02040503050406030204" pitchFamily="18" charset="0"/>
                      </a:rPr>
                      <m:t>= </m:t>
                    </m:r>
                    <m:f>
                      <m:fPr>
                        <m:ctrlPr>
                          <a:rPr lang="en-US" i="1">
                            <a:latin typeface="Cambria Math" panose="02040503050406030204" pitchFamily="18" charset="0"/>
                          </a:rPr>
                        </m:ctrlPr>
                      </m:fPr>
                      <m:num>
                        <m:r>
                          <a:rPr lang="en-US" i="1">
                            <a:latin typeface="Cambria Math" panose="02040503050406030204" pitchFamily="18" charset="0"/>
                          </a:rPr>
                          <m:t>𝑐𝑜𝑢𝑛𝑡</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𝑖</m:t>
                            </m:r>
                          </m:sub>
                        </m:sSub>
                        <m:r>
                          <a:rPr lang="en-US" i="1">
                            <a:latin typeface="Cambria Math" panose="02040503050406030204" pitchFamily="18" charset="0"/>
                          </a:rPr>
                          <m:t>)</m:t>
                        </m:r>
                      </m:num>
                      <m:den>
                        <m:nary>
                          <m:naryPr>
                            <m:chr m:val="∑"/>
                            <m:ctrlPr>
                              <a:rPr lang="en-US" i="1">
                                <a:latin typeface="Cambria Math" panose="02040503050406030204" pitchFamily="18" charset="0"/>
                              </a:rPr>
                            </m:ctrlPr>
                          </m:naryPr>
                          <m:sub>
                            <m:r>
                              <m:rPr>
                                <m:brk m:alnAt="23"/>
                              </m:rPr>
                              <a:rPr lang="en-US" i="1">
                                <a:latin typeface="Cambria Math" panose="02040503050406030204" pitchFamily="18" charset="0"/>
                              </a:rPr>
                              <m:t>𝑗</m:t>
                            </m:r>
                            <m:r>
                              <a:rPr lang="en-US" i="1">
                                <a:latin typeface="Cambria Math" panose="02040503050406030204" pitchFamily="18" charset="0"/>
                              </a:rPr>
                              <m:t>=1</m:t>
                            </m:r>
                          </m:sub>
                          <m:sup>
                            <m:r>
                              <a:rPr lang="en-US" i="1">
                                <a:latin typeface="Cambria Math" panose="02040503050406030204" pitchFamily="18" charset="0"/>
                              </a:rPr>
                              <m:t>𝑛</m:t>
                            </m:r>
                          </m:sup>
                          <m:e>
                            <m:r>
                              <a:rPr lang="en-US" i="1">
                                <a:latin typeface="Cambria Math" panose="02040503050406030204" pitchFamily="18" charset="0"/>
                              </a:rPr>
                              <m:t>𝑐𝑜𝑢𝑛𝑡</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𝑤</m:t>
                                </m:r>
                              </m:e>
                              <m:sub>
                                <m:r>
                                  <a:rPr lang="en-US" i="1">
                                    <a:latin typeface="Cambria Math" panose="02040503050406030204" pitchFamily="18" charset="0"/>
                                  </a:rPr>
                                  <m:t>𝑗</m:t>
                                </m:r>
                              </m:sub>
                            </m:sSub>
                            <m:r>
                              <a:rPr lang="en-US" i="1">
                                <a:latin typeface="Cambria Math" panose="02040503050406030204" pitchFamily="18" charset="0"/>
                              </a:rPr>
                              <m:t>)</m:t>
                            </m:r>
                          </m:e>
                        </m:nary>
                      </m:den>
                    </m:f>
                  </m:oMath>
                </a14:m>
                <a:endParaRPr lang="en-IN" dirty="0"/>
              </a:p>
              <a:p>
                <a:r>
                  <a:rPr lang="en-IN" dirty="0"/>
                  <a:t>P(this) = 1 / 5</a:t>
                </a:r>
                <a:endParaRPr lang="en-US" dirty="0"/>
              </a:p>
              <a:p>
                <a:endParaRPr lang="en-IN" dirty="0"/>
              </a:p>
            </p:txBody>
          </p:sp>
        </mc:Choice>
        <mc:Fallback xmlns="">
          <p:sp>
            <p:nvSpPr>
              <p:cNvPr id="3" name="Text Placeholder 2"/>
              <p:cNvSpPr>
                <a:spLocks noGrp="1" noRot="1" noChangeAspect="1" noMove="1" noResize="1" noEditPoints="1" noAdjustHandles="1" noChangeArrowheads="1" noChangeShapeType="1" noTextEdit="1"/>
              </p:cNvSpPr>
              <p:nvPr>
                <p:ph type="body" sz="quarter" idx="13"/>
              </p:nvPr>
            </p:nvSpPr>
            <p:spPr>
              <a:blipFill rotWithShape="0">
                <a:blip r:embed="rId2"/>
                <a:stretch>
                  <a:fillRect l="-420" t="-1212"/>
                </a:stretch>
              </a:blipFill>
            </p:spPr>
            <p:txBody>
              <a:bodyPr/>
              <a:lstStyle/>
              <a:p>
                <a:r>
                  <a:rPr lang="en-IN">
                    <a:noFill/>
                  </a:rPr>
                  <a:t> </a:t>
                </a:r>
              </a:p>
            </p:txBody>
          </p:sp>
        </mc:Fallback>
      </mc:AlternateContent>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3">
            <p14:nvContentPartPr>
              <p14:cNvPr id="5" name="Ink 4"/>
              <p14:cNvContentPartPr/>
              <p14:nvPr/>
            </p14:nvContentPartPr>
            <p14:xfrm>
              <a:off x="1244880" y="2275200"/>
              <a:ext cx="9819360" cy="3884400"/>
            </p14:xfrm>
          </p:contentPart>
        </mc:Choice>
        <mc:Fallback>
          <p:pic>
            <p:nvPicPr>
              <p:cNvPr id="5" name="Ink 4"/>
              <p:cNvPicPr/>
              <p:nvPr/>
            </p:nvPicPr>
            <p:blipFill>
              <a:blip r:embed="rId4"/>
              <a:stretch>
                <a:fillRect/>
              </a:stretch>
            </p:blipFill>
            <p:spPr>
              <a:xfrm>
                <a:off x="1237320" y="2269080"/>
                <a:ext cx="9836280" cy="3898080"/>
              </a:xfrm>
              <a:prstGeom prst="rect">
                <a:avLst/>
              </a:prstGeom>
            </p:spPr>
          </p:pic>
        </mc:Fallback>
      </mc:AlternateContent>
    </p:spTree>
    <p:extLst>
      <p:ext uri="{BB962C8B-B14F-4D97-AF65-F5344CB8AC3E}">
        <p14:creationId xmlns:p14="http://schemas.microsoft.com/office/powerpoint/2010/main" val="4565578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Estimating N-Gram Probabilities</a:t>
            </a:r>
          </a:p>
        </p:txBody>
      </p:sp>
      <p:sp>
        <p:nvSpPr>
          <p:cNvPr id="3" name="Text Placeholder 2"/>
          <p:cNvSpPr>
            <a:spLocks noGrp="1"/>
          </p:cNvSpPr>
          <p:nvPr>
            <p:ph type="body" sz="quarter" idx="13"/>
          </p:nvPr>
        </p:nvSpPr>
        <p:spPr/>
        <p:txBody>
          <a:bodyPr/>
          <a:lstStyle/>
          <a:p>
            <a:r>
              <a:rPr lang="en-IN" dirty="0"/>
              <a:t>Bi-Grams: Two consecutive words in the corpus.</a:t>
            </a:r>
          </a:p>
          <a:p>
            <a:r>
              <a:rPr lang="en-IN" dirty="0"/>
              <a:t>E.g., “This is an example sentence”</a:t>
            </a:r>
          </a:p>
          <a:p>
            <a:r>
              <a:rPr lang="en-IN" dirty="0"/>
              <a:t>Bi-grams : [“this is”, “is an”, “an example”, “example sentence”]</a:t>
            </a:r>
          </a:p>
          <a:p>
            <a:r>
              <a:rPr lang="en-IN" dirty="0"/>
              <a:t>P(</a:t>
            </a:r>
            <a:r>
              <a:rPr lang="en-IN" dirty="0" err="1"/>
              <a:t>w</a:t>
            </a:r>
            <a:r>
              <a:rPr lang="en-IN" baseline="-25000" dirty="0" err="1"/>
              <a:t>i</a:t>
            </a:r>
            <a:r>
              <a:rPr lang="en-IN" dirty="0"/>
              <a:t> | w</a:t>
            </a:r>
            <a:r>
              <a:rPr lang="en-IN" baseline="-25000" dirty="0"/>
              <a:t>i-1</a:t>
            </a:r>
            <a:r>
              <a:rPr lang="en-IN" dirty="0"/>
              <a:t>) = P(</a:t>
            </a:r>
            <a:r>
              <a:rPr lang="en-IN" dirty="0" err="1"/>
              <a:t>w</a:t>
            </a:r>
            <a:r>
              <a:rPr lang="en-IN" baseline="-25000" dirty="0" err="1"/>
              <a:t>i</a:t>
            </a:r>
            <a:r>
              <a:rPr lang="en-IN" baseline="-25000" dirty="0"/>
              <a:t> </a:t>
            </a:r>
            <a:r>
              <a:rPr lang="en-IN" dirty="0"/>
              <a:t>, w</a:t>
            </a:r>
            <a:r>
              <a:rPr lang="en-IN" baseline="-25000" dirty="0"/>
              <a:t>i-1</a:t>
            </a:r>
            <a:r>
              <a:rPr lang="en-IN" dirty="0"/>
              <a:t>) / P(w</a:t>
            </a:r>
            <a:r>
              <a:rPr lang="en-IN" baseline="-25000" dirty="0"/>
              <a:t>i-1</a:t>
            </a:r>
            <a:r>
              <a:rPr lang="en-IN" dirty="0"/>
              <a:t>)</a:t>
            </a:r>
          </a:p>
          <a:p>
            <a:endParaRPr lang="en-IN" dirty="0"/>
          </a:p>
          <a:p>
            <a:r>
              <a:rPr lang="en-IN" dirty="0"/>
              <a:t>P(is | this) = P(this, is) / P(this) = ¼ / ¼  = 1</a:t>
            </a:r>
          </a:p>
          <a:p>
            <a:r>
              <a:rPr lang="en-IN" dirty="0"/>
              <a:t>P(this, is) = count(this, is) / Total number of Bi-grams = 1/4</a:t>
            </a:r>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1609560" y="1850040"/>
              <a:ext cx="10225440" cy="4110480"/>
            </p14:xfrm>
          </p:contentPart>
        </mc:Choice>
        <mc:Fallback>
          <p:pic>
            <p:nvPicPr>
              <p:cNvPr id="5" name="Ink 4"/>
              <p:cNvPicPr/>
              <p:nvPr/>
            </p:nvPicPr>
            <p:blipFill>
              <a:blip r:embed="rId3"/>
              <a:stretch>
                <a:fillRect/>
              </a:stretch>
            </p:blipFill>
            <p:spPr>
              <a:xfrm>
                <a:off x="1604160" y="1841760"/>
                <a:ext cx="10235880" cy="4126320"/>
              </a:xfrm>
              <a:prstGeom prst="rect">
                <a:avLst/>
              </a:prstGeom>
            </p:spPr>
          </p:pic>
        </mc:Fallback>
      </mc:AlternateContent>
    </p:spTree>
    <p:extLst>
      <p:ext uri="{BB962C8B-B14F-4D97-AF65-F5344CB8AC3E}">
        <p14:creationId xmlns:p14="http://schemas.microsoft.com/office/powerpoint/2010/main" val="35149283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dirty="0"/>
              <a:t>Estimating N-Gram Probabilities</a:t>
            </a:r>
          </a:p>
        </p:txBody>
      </p:sp>
      <p:sp>
        <p:nvSpPr>
          <p:cNvPr id="3" name="Text Placeholder 2"/>
          <p:cNvSpPr>
            <a:spLocks noGrp="1"/>
          </p:cNvSpPr>
          <p:nvPr>
            <p:ph type="body" sz="quarter" idx="13"/>
          </p:nvPr>
        </p:nvSpPr>
        <p:spPr/>
        <p:txBody>
          <a:bodyPr/>
          <a:lstStyle/>
          <a:p>
            <a:r>
              <a:rPr lang="en-IN" dirty="0"/>
              <a:t>For calculating higher order N-Grams, we need to have a large corpus</a:t>
            </a:r>
          </a:p>
          <a:p>
            <a:r>
              <a:rPr lang="en-IN" dirty="0"/>
              <a:t>Also the corpus need to have repeating phrases</a:t>
            </a:r>
          </a:p>
          <a:p>
            <a:r>
              <a:rPr lang="en-IN" dirty="0"/>
              <a:t>We also need to have similar kind of training and testing data</a:t>
            </a:r>
          </a:p>
          <a:p>
            <a:r>
              <a:rPr lang="en-IN" dirty="0"/>
              <a:t>E.g., we can’t train on literature data and test the model on News corpus. That will not give accurate results</a:t>
            </a:r>
          </a:p>
          <a:p>
            <a:r>
              <a:rPr lang="en-IN" dirty="0"/>
              <a:t>All the above probabilities are used for the word prediction algorithm</a:t>
            </a:r>
          </a:p>
          <a:p>
            <a:endParaRPr lang="en-US" dirty="0"/>
          </a:p>
          <a:p>
            <a:endParaRPr lang="en-IN" dirty="0"/>
          </a:p>
        </p:txBody>
      </p:sp>
      <p:sp>
        <p:nvSpPr>
          <p:cNvPr id="4" name="Text Placeholder 3"/>
          <p:cNvSpPr>
            <a:spLocks noGrp="1"/>
          </p:cNvSpPr>
          <p:nvPr>
            <p:ph type="body" sz="quarter" idx="14"/>
          </p:nvPr>
        </p:nvSpPr>
        <p:spPr/>
        <p:txBody>
          <a:bodyPr/>
          <a:lstStyle/>
          <a:p>
            <a:endParaRPr lang="en-IN"/>
          </a:p>
        </p:txBody>
      </p:sp>
      <mc:AlternateContent xmlns:mc="http://schemas.openxmlformats.org/markup-compatibility/2006">
        <mc:Choice xmlns:p14="http://schemas.microsoft.com/office/powerpoint/2010/main" Requires="p14">
          <p:contentPart p14:bwMode="auto" r:id="rId2">
            <p14:nvContentPartPr>
              <p14:cNvPr id="5" name="Ink 4"/>
              <p14:cNvContentPartPr/>
              <p14:nvPr/>
            </p14:nvContentPartPr>
            <p14:xfrm>
              <a:off x="776880" y="2563200"/>
              <a:ext cx="9381960" cy="2898360"/>
            </p14:xfrm>
          </p:contentPart>
        </mc:Choice>
        <mc:Fallback>
          <p:pic>
            <p:nvPicPr>
              <p:cNvPr id="5" name="Ink 4"/>
              <p:cNvPicPr/>
              <p:nvPr/>
            </p:nvPicPr>
            <p:blipFill>
              <a:blip r:embed="rId3"/>
              <a:stretch>
                <a:fillRect/>
              </a:stretch>
            </p:blipFill>
            <p:spPr>
              <a:xfrm>
                <a:off x="769320" y="2555640"/>
                <a:ext cx="9399240" cy="2912040"/>
              </a:xfrm>
              <a:prstGeom prst="rect">
                <a:avLst/>
              </a:prstGeom>
            </p:spPr>
          </p:pic>
        </mc:Fallback>
      </mc:AlternateContent>
    </p:spTree>
    <p:extLst>
      <p:ext uri="{BB962C8B-B14F-4D97-AF65-F5344CB8AC3E}">
        <p14:creationId xmlns:p14="http://schemas.microsoft.com/office/powerpoint/2010/main" val="11796974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2098</TotalTime>
  <Words>2937</Words>
  <Application>Microsoft Office PowerPoint</Application>
  <PresentationFormat>Widescreen</PresentationFormat>
  <Paragraphs>421</Paragraphs>
  <Slides>49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49</vt:i4>
      </vt:variant>
    </vt:vector>
  </HeadingPairs>
  <TitlesOfParts>
    <vt:vector size="56" baseType="lpstr">
      <vt:lpstr>Arial</vt:lpstr>
      <vt:lpstr>Calibri</vt:lpstr>
      <vt:lpstr>Calibri Light</vt:lpstr>
      <vt:lpstr>Cambria Math</vt:lpstr>
      <vt:lpstr>Helvetica</vt:lpstr>
      <vt:lpstr>Helvetica Light</vt:lpstr>
      <vt:lpstr>Office Theme</vt:lpstr>
      <vt:lpstr>Disambiguation and Information Retrieval</vt:lpstr>
      <vt:lpstr>Language Modelling</vt:lpstr>
      <vt:lpstr>Language Modelling Applications</vt:lpstr>
      <vt:lpstr>Language Modelling Applications</vt:lpstr>
      <vt:lpstr>N-Grams</vt:lpstr>
      <vt:lpstr>N-Grams</vt:lpstr>
      <vt:lpstr>Estimating N-Gram Probabilities</vt:lpstr>
      <vt:lpstr>Estimating N-Gram Probabilities</vt:lpstr>
      <vt:lpstr>Estimating N-Gram Probabilities</vt:lpstr>
      <vt:lpstr>Estimating N-Gram Probabilities</vt:lpstr>
      <vt:lpstr>Estimating N-Gram Probabilities</vt:lpstr>
      <vt:lpstr>Back-off</vt:lpstr>
      <vt:lpstr>Interpolation</vt:lpstr>
      <vt:lpstr>Smoothing</vt:lpstr>
      <vt:lpstr>Word Sense Disambiguation</vt:lpstr>
      <vt:lpstr>Applications</vt:lpstr>
      <vt:lpstr>Different Senses</vt:lpstr>
      <vt:lpstr>Homonymy</vt:lpstr>
      <vt:lpstr>Polysemy</vt:lpstr>
      <vt:lpstr>Metonymy</vt:lpstr>
      <vt:lpstr>Metonymy</vt:lpstr>
      <vt:lpstr>Metaphor</vt:lpstr>
      <vt:lpstr>Synonym</vt:lpstr>
      <vt:lpstr>Antonym</vt:lpstr>
      <vt:lpstr>Hyponym</vt:lpstr>
      <vt:lpstr>Hyponym and instances</vt:lpstr>
      <vt:lpstr>Hypernym</vt:lpstr>
      <vt:lpstr>Wordnet</vt:lpstr>
      <vt:lpstr>Wordnet Structure </vt:lpstr>
      <vt:lpstr>Word Sense Disambiguation </vt:lpstr>
      <vt:lpstr>WSD: Wordnet</vt:lpstr>
      <vt:lpstr>WSD: Wordnet</vt:lpstr>
      <vt:lpstr>WSD: N-Gram approach</vt:lpstr>
      <vt:lpstr>Information Retrieval</vt:lpstr>
      <vt:lpstr>Web Search</vt:lpstr>
      <vt:lpstr>Boolean Information Retrieval</vt:lpstr>
      <vt:lpstr>Boolean Information Retrieval</vt:lpstr>
      <vt:lpstr>Boolean Information Retrieval</vt:lpstr>
      <vt:lpstr>Inverted Index</vt:lpstr>
      <vt:lpstr>Inverted Index Construction</vt:lpstr>
      <vt:lpstr>Indexer Steps</vt:lpstr>
      <vt:lpstr>Indexer Steps</vt:lpstr>
      <vt:lpstr>Querying the Index</vt:lpstr>
      <vt:lpstr>Ranked Information Retrieval</vt:lpstr>
      <vt:lpstr>Ranked Information Retrieval</vt:lpstr>
      <vt:lpstr>Linguistic processing in IR</vt:lpstr>
      <vt:lpstr>Linguistic processing in IR</vt:lpstr>
      <vt:lpstr>Linguistic Processing in IR</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User</dc:creator>
  <cp:lastModifiedBy>wilp-hyd</cp:lastModifiedBy>
  <cp:revision>215</cp:revision>
  <dcterms:created xsi:type="dcterms:W3CDTF">2018-10-16T06:13:57Z</dcterms:created>
  <dcterms:modified xsi:type="dcterms:W3CDTF">2019-03-08T06:59:35Z</dcterms:modified>
</cp:coreProperties>
</file>

<file path=docProps/thumbnail.jpeg>
</file>